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9" r:id="rId2"/>
  </p:sldMasterIdLst>
  <p:notesMasterIdLst>
    <p:notesMasterId r:id="rId9"/>
  </p:notesMasterIdLst>
  <p:sldIdLst>
    <p:sldId id="283" r:id="rId3"/>
    <p:sldId id="258" r:id="rId4"/>
    <p:sldId id="261" r:id="rId5"/>
    <p:sldId id="264" r:id="rId6"/>
    <p:sldId id="265" r:id="rId7"/>
    <p:sldId id="26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AF8689-ED16-4A1C-8273-919100648594}" v="231" dt="2022-03-25T20:01:54.8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62" y="41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n Wallace" userId="f455ab06884d4394" providerId="LiveId" clId="{88AF8689-ED16-4A1C-8273-919100648594}"/>
    <pc:docChg chg="undo custSel addSld delSld modSld delMainMaster modMainMaster">
      <pc:chgData name="Steven Wallace" userId="f455ab06884d4394" providerId="LiveId" clId="{88AF8689-ED16-4A1C-8273-919100648594}" dt="2022-03-25T20:01:54.834" v="2109" actId="14838"/>
      <pc:docMkLst>
        <pc:docMk/>
      </pc:docMkLst>
      <pc:sldChg chg="del">
        <pc:chgData name="Steven Wallace" userId="f455ab06884d4394" providerId="LiveId" clId="{88AF8689-ED16-4A1C-8273-919100648594}" dt="2022-03-16T23:49:34.869" v="24" actId="47"/>
        <pc:sldMkLst>
          <pc:docMk/>
          <pc:sldMk cId="1873325291" sldId="256"/>
        </pc:sldMkLst>
      </pc:sldChg>
      <pc:sldChg chg="addSp delSp modSp del mod">
        <pc:chgData name="Steven Wallace" userId="f455ab06884d4394" providerId="LiveId" clId="{88AF8689-ED16-4A1C-8273-919100648594}" dt="2022-03-17T01:26:34.172" v="1484" actId="47"/>
        <pc:sldMkLst>
          <pc:docMk/>
          <pc:sldMk cId="3877253977" sldId="257"/>
        </pc:sldMkLst>
        <pc:spChg chg="mod">
          <ac:chgData name="Steven Wallace" userId="f455ab06884d4394" providerId="LiveId" clId="{88AF8689-ED16-4A1C-8273-919100648594}" dt="2022-03-17T01:26:08.845" v="1479" actId="14100"/>
          <ac:spMkLst>
            <pc:docMk/>
            <pc:sldMk cId="3877253977" sldId="257"/>
            <ac:spMk id="2" creationId="{00000000-0000-0000-0000-000000000000}"/>
          </ac:spMkLst>
        </pc:spChg>
        <pc:spChg chg="add del mod">
          <ac:chgData name="Steven Wallace" userId="f455ab06884d4394" providerId="LiveId" clId="{88AF8689-ED16-4A1C-8273-919100648594}" dt="2022-03-17T01:26:31.232" v="1483" actId="21"/>
          <ac:spMkLst>
            <pc:docMk/>
            <pc:sldMk cId="3877253977" sldId="257"/>
            <ac:spMk id="4" creationId="{B261EA00-6F97-46A7-AB34-1B2F4399D11B}"/>
          </ac:spMkLst>
        </pc:spChg>
        <pc:spChg chg="del">
          <ac:chgData name="Steven Wallace" userId="f455ab06884d4394" providerId="LiveId" clId="{88AF8689-ED16-4A1C-8273-919100648594}" dt="2022-03-17T01:26:14.119" v="1480" actId="478"/>
          <ac:spMkLst>
            <pc:docMk/>
            <pc:sldMk cId="3877253977" sldId="257"/>
            <ac:spMk id="5" creationId="{00000000-0000-0000-0000-000000000000}"/>
          </ac:spMkLst>
        </pc:spChg>
        <pc:spChg chg="add del mod">
          <ac:chgData name="Steven Wallace" userId="f455ab06884d4394" providerId="LiveId" clId="{88AF8689-ED16-4A1C-8273-919100648594}" dt="2022-03-17T01:26:31.232" v="1483" actId="21"/>
          <ac:spMkLst>
            <pc:docMk/>
            <pc:sldMk cId="3877253977" sldId="257"/>
            <ac:spMk id="6" creationId="{2ED61A1B-0673-48FF-9F2B-5FC358FC9A5F}"/>
          </ac:spMkLst>
        </pc:spChg>
      </pc:sldChg>
      <pc:sldChg chg="modSp mod modTransition setBg">
        <pc:chgData name="Steven Wallace" userId="f455ab06884d4394" providerId="LiveId" clId="{88AF8689-ED16-4A1C-8273-919100648594}" dt="2022-03-25T18:24:29.960" v="2054" actId="14838"/>
        <pc:sldMkLst>
          <pc:docMk/>
          <pc:sldMk cId="3893856719" sldId="258"/>
        </pc:sldMkLst>
        <pc:spChg chg="mod">
          <ac:chgData name="Steven Wallace" userId="f455ab06884d4394" providerId="LiveId" clId="{88AF8689-ED16-4A1C-8273-919100648594}" dt="2022-03-25T18:24:29.960" v="2054" actId="14838"/>
          <ac:spMkLst>
            <pc:docMk/>
            <pc:sldMk cId="3893856719" sldId="258"/>
            <ac:spMk id="4" creationId="{00000000-0000-0000-0000-000000000000}"/>
          </ac:spMkLst>
        </pc:spChg>
      </pc:sldChg>
      <pc:sldChg chg="del">
        <pc:chgData name="Steven Wallace" userId="f455ab06884d4394" providerId="LiveId" clId="{88AF8689-ED16-4A1C-8273-919100648594}" dt="2022-03-16T23:53:03.425" v="33" actId="47"/>
        <pc:sldMkLst>
          <pc:docMk/>
          <pc:sldMk cId="3743528175" sldId="260"/>
        </pc:sldMkLst>
      </pc:sldChg>
      <pc:sldChg chg="addSp delSp modSp mod modTransition modAnim">
        <pc:chgData name="Steven Wallace" userId="f455ab06884d4394" providerId="LiveId" clId="{88AF8689-ED16-4A1C-8273-919100648594}" dt="2022-03-25T20:01:54.834" v="2109" actId="14838"/>
        <pc:sldMkLst>
          <pc:docMk/>
          <pc:sldMk cId="1405483902" sldId="261"/>
        </pc:sldMkLst>
        <pc:spChg chg="del">
          <ac:chgData name="Steven Wallace" userId="f455ab06884d4394" providerId="LiveId" clId="{88AF8689-ED16-4A1C-8273-919100648594}" dt="2022-03-16T23:53:10.095" v="34" actId="478"/>
          <ac:spMkLst>
            <pc:docMk/>
            <pc:sldMk cId="1405483902" sldId="261"/>
            <ac:spMk id="2" creationId="{00000000-0000-0000-0000-000000000000}"/>
          </ac:spMkLst>
        </pc:spChg>
        <pc:spChg chg="mod">
          <ac:chgData name="Steven Wallace" userId="f455ab06884d4394" providerId="LiveId" clId="{88AF8689-ED16-4A1C-8273-919100648594}" dt="2022-03-25T20:01:54.834" v="2109" actId="14838"/>
          <ac:spMkLst>
            <pc:docMk/>
            <pc:sldMk cId="1405483902" sldId="261"/>
            <ac:spMk id="3" creationId="{00000000-0000-0000-0000-000000000000}"/>
          </ac:spMkLst>
        </pc:spChg>
        <pc:spChg chg="add del mod">
          <ac:chgData name="Steven Wallace" userId="f455ab06884d4394" providerId="LiveId" clId="{88AF8689-ED16-4A1C-8273-919100648594}" dt="2022-03-17T00:05:53.197" v="97"/>
          <ac:spMkLst>
            <pc:docMk/>
            <pc:sldMk cId="1405483902" sldId="261"/>
            <ac:spMk id="4" creationId="{2A7E54DC-2371-4566-A296-5EB474382952}"/>
          </ac:spMkLst>
        </pc:spChg>
        <pc:spChg chg="add del mod">
          <ac:chgData name="Steven Wallace" userId="f455ab06884d4394" providerId="LiveId" clId="{88AF8689-ED16-4A1C-8273-919100648594}" dt="2022-03-16T23:59:10.662" v="73" actId="478"/>
          <ac:spMkLst>
            <pc:docMk/>
            <pc:sldMk cId="1405483902" sldId="261"/>
            <ac:spMk id="5" creationId="{CBD04200-B35F-4917-BF32-C5119DB6E7D6}"/>
          </ac:spMkLst>
        </pc:spChg>
        <pc:spChg chg="add del mod">
          <ac:chgData name="Steven Wallace" userId="f455ab06884d4394" providerId="LiveId" clId="{88AF8689-ED16-4A1C-8273-919100648594}" dt="2022-03-17T00:05:53.197" v="97"/>
          <ac:spMkLst>
            <pc:docMk/>
            <pc:sldMk cId="1405483902" sldId="261"/>
            <ac:spMk id="6" creationId="{31007D59-B394-4EA0-A04C-976CF15149BE}"/>
          </ac:spMkLst>
        </pc:spChg>
        <pc:spChg chg="mod">
          <ac:chgData name="Steven Wallace" userId="f455ab06884d4394" providerId="LiveId" clId="{88AF8689-ED16-4A1C-8273-919100648594}" dt="2022-03-17T00:05:53.197" v="97"/>
          <ac:spMkLst>
            <pc:docMk/>
            <pc:sldMk cId="1405483902" sldId="261"/>
            <ac:spMk id="7" creationId="{2D176C96-E0F6-4818-A464-A9FECB43CE2B}"/>
          </ac:spMkLst>
        </pc:spChg>
        <pc:spChg chg="add mod">
          <ac:chgData name="Steven Wallace" userId="f455ab06884d4394" providerId="LiveId" clId="{88AF8689-ED16-4A1C-8273-919100648594}" dt="2022-03-25T19:55:18.392" v="2088" actId="113"/>
          <ac:spMkLst>
            <pc:docMk/>
            <pc:sldMk cId="1405483902" sldId="261"/>
            <ac:spMk id="8" creationId="{E9DC73B1-42ED-4ADA-B5D5-A4BC9F163E39}"/>
          </ac:spMkLst>
        </pc:spChg>
        <pc:spChg chg="add mod">
          <ac:chgData name="Steven Wallace" userId="f455ab06884d4394" providerId="LiveId" clId="{88AF8689-ED16-4A1C-8273-919100648594}" dt="2022-03-25T18:23:50.744" v="2050" actId="14838"/>
          <ac:spMkLst>
            <pc:docMk/>
            <pc:sldMk cId="1405483902" sldId="261"/>
            <ac:spMk id="9" creationId="{ABC1DAB3-B647-4958-A54B-2FD1CB1C4250}"/>
          </ac:spMkLst>
        </pc:spChg>
      </pc:sldChg>
      <pc:sldChg chg="del">
        <pc:chgData name="Steven Wallace" userId="f455ab06884d4394" providerId="LiveId" clId="{88AF8689-ED16-4A1C-8273-919100648594}" dt="2022-03-16T23:49:53.527" v="25" actId="47"/>
        <pc:sldMkLst>
          <pc:docMk/>
          <pc:sldMk cId="920465377" sldId="262"/>
        </pc:sldMkLst>
      </pc:sldChg>
      <pc:sldChg chg="addSp delSp modSp del mod modAnim">
        <pc:chgData name="Steven Wallace" userId="f455ab06884d4394" providerId="LiveId" clId="{88AF8689-ED16-4A1C-8273-919100648594}" dt="2022-03-24T20:37:41.058" v="2021" actId="47"/>
        <pc:sldMkLst>
          <pc:docMk/>
          <pc:sldMk cId="544258191" sldId="263"/>
        </pc:sldMkLst>
        <pc:spChg chg="mod">
          <ac:chgData name="Steven Wallace" userId="f455ab06884d4394" providerId="LiveId" clId="{88AF8689-ED16-4A1C-8273-919100648594}" dt="2022-03-17T01:34:55.367" v="1740" actId="179"/>
          <ac:spMkLst>
            <pc:docMk/>
            <pc:sldMk cId="544258191" sldId="263"/>
            <ac:spMk id="3" creationId="{00000000-0000-0000-0000-000000000000}"/>
          </ac:spMkLst>
        </pc:spChg>
        <pc:spChg chg="add del mod">
          <ac:chgData name="Steven Wallace" userId="f455ab06884d4394" providerId="LiveId" clId="{88AF8689-ED16-4A1C-8273-919100648594}" dt="2022-03-17T01:32:00.970" v="1709" actId="478"/>
          <ac:spMkLst>
            <pc:docMk/>
            <pc:sldMk cId="544258191" sldId="263"/>
            <ac:spMk id="4" creationId="{85D8CF45-5ADB-41BA-83FA-65661F7B219A}"/>
          </ac:spMkLst>
        </pc:spChg>
        <pc:spChg chg="add del mod">
          <ac:chgData name="Steven Wallace" userId="f455ab06884d4394" providerId="LiveId" clId="{88AF8689-ED16-4A1C-8273-919100648594}" dt="2022-03-17T01:32:04.501" v="1710" actId="478"/>
          <ac:spMkLst>
            <pc:docMk/>
            <pc:sldMk cId="544258191" sldId="263"/>
            <ac:spMk id="5" creationId="{9083EA3F-7C88-409F-8DAB-0F0375880E5B}"/>
          </ac:spMkLst>
        </pc:spChg>
      </pc:sldChg>
      <pc:sldChg chg="addSp modSp add mod modTransition modAnim">
        <pc:chgData name="Steven Wallace" userId="f455ab06884d4394" providerId="LiveId" clId="{88AF8689-ED16-4A1C-8273-919100648594}" dt="2022-03-25T20:01:33.373" v="2106" actId="14838"/>
        <pc:sldMkLst>
          <pc:docMk/>
          <pc:sldMk cId="1832527789" sldId="264"/>
        </pc:sldMkLst>
        <pc:spChg chg="mod">
          <ac:chgData name="Steven Wallace" userId="f455ab06884d4394" providerId="LiveId" clId="{88AF8689-ED16-4A1C-8273-919100648594}" dt="2022-03-25T20:01:33.373" v="2106" actId="14838"/>
          <ac:spMkLst>
            <pc:docMk/>
            <pc:sldMk cId="1832527789" sldId="264"/>
            <ac:spMk id="3" creationId="{00000000-0000-0000-0000-000000000000}"/>
          </ac:spMkLst>
        </pc:spChg>
        <pc:spChg chg="add mod">
          <ac:chgData name="Steven Wallace" userId="f455ab06884d4394" providerId="LiveId" clId="{88AF8689-ED16-4A1C-8273-919100648594}" dt="2022-03-25T18:23:36.248" v="2049" actId="14838"/>
          <ac:spMkLst>
            <pc:docMk/>
            <pc:sldMk cId="1832527789" sldId="264"/>
            <ac:spMk id="5" creationId="{0F2AB226-B92F-4B12-8CB1-0CEE719E9DE7}"/>
          </ac:spMkLst>
        </pc:spChg>
        <pc:spChg chg="mod">
          <ac:chgData name="Steven Wallace" userId="f455ab06884d4394" providerId="LiveId" clId="{88AF8689-ED16-4A1C-8273-919100648594}" dt="2022-03-25T19:55:24.502" v="2089" actId="113"/>
          <ac:spMkLst>
            <pc:docMk/>
            <pc:sldMk cId="1832527789" sldId="264"/>
            <ac:spMk id="8" creationId="{E9DC73B1-42ED-4ADA-B5D5-A4BC9F163E39}"/>
          </ac:spMkLst>
        </pc:spChg>
      </pc:sldChg>
      <pc:sldChg chg="new del">
        <pc:chgData name="Steven Wallace" userId="f455ab06884d4394" providerId="LiveId" clId="{88AF8689-ED16-4A1C-8273-919100648594}" dt="2022-03-17T00:18:27.364" v="510" actId="680"/>
        <pc:sldMkLst>
          <pc:docMk/>
          <pc:sldMk cId="707390875" sldId="265"/>
        </pc:sldMkLst>
      </pc:sldChg>
      <pc:sldChg chg="modSp add mod modTransition modAnim">
        <pc:chgData name="Steven Wallace" userId="f455ab06884d4394" providerId="LiveId" clId="{88AF8689-ED16-4A1C-8273-919100648594}" dt="2022-03-25T20:00:33.681" v="2101" actId="14838"/>
        <pc:sldMkLst>
          <pc:docMk/>
          <pc:sldMk cId="1674427722" sldId="265"/>
        </pc:sldMkLst>
        <pc:spChg chg="mod">
          <ac:chgData name="Steven Wallace" userId="f455ab06884d4394" providerId="LiveId" clId="{88AF8689-ED16-4A1C-8273-919100648594}" dt="2022-03-25T20:00:33.681" v="2101" actId="14838"/>
          <ac:spMkLst>
            <pc:docMk/>
            <pc:sldMk cId="1674427722" sldId="265"/>
            <ac:spMk id="3" creationId="{00000000-0000-0000-0000-000000000000}"/>
          </ac:spMkLst>
        </pc:spChg>
        <pc:spChg chg="mod">
          <ac:chgData name="Steven Wallace" userId="f455ab06884d4394" providerId="LiveId" clId="{88AF8689-ED16-4A1C-8273-919100648594}" dt="2022-03-25T18:23:19.425" v="2048" actId="14838"/>
          <ac:spMkLst>
            <pc:docMk/>
            <pc:sldMk cId="1674427722" sldId="265"/>
            <ac:spMk id="5" creationId="{0F2AB226-B92F-4B12-8CB1-0CEE719E9DE7}"/>
          </ac:spMkLst>
        </pc:spChg>
        <pc:spChg chg="mod">
          <ac:chgData name="Steven Wallace" userId="f455ab06884d4394" providerId="LiveId" clId="{88AF8689-ED16-4A1C-8273-919100648594}" dt="2022-03-25T19:55:30.459" v="2090" actId="113"/>
          <ac:spMkLst>
            <pc:docMk/>
            <pc:sldMk cId="1674427722" sldId="265"/>
            <ac:spMk id="8" creationId="{E9DC73B1-42ED-4ADA-B5D5-A4BC9F163E39}"/>
          </ac:spMkLst>
        </pc:spChg>
      </pc:sldChg>
      <pc:sldChg chg="modSp add del mod modAnim">
        <pc:chgData name="Steven Wallace" userId="f455ab06884d4394" providerId="LiveId" clId="{88AF8689-ED16-4A1C-8273-919100648594}" dt="2022-03-24T20:37:38.995" v="2019" actId="47"/>
        <pc:sldMkLst>
          <pc:docMk/>
          <pc:sldMk cId="3646671471" sldId="266"/>
        </pc:sldMkLst>
        <pc:spChg chg="mod">
          <ac:chgData name="Steven Wallace" userId="f455ab06884d4394" providerId="LiveId" clId="{88AF8689-ED16-4A1C-8273-919100648594}" dt="2022-03-17T02:06:27.695" v="2010" actId="404"/>
          <ac:spMkLst>
            <pc:docMk/>
            <pc:sldMk cId="3646671471" sldId="266"/>
            <ac:spMk id="3" creationId="{00000000-0000-0000-0000-000000000000}"/>
          </ac:spMkLst>
        </pc:spChg>
        <pc:spChg chg="mod">
          <ac:chgData name="Steven Wallace" userId="f455ab06884d4394" providerId="LiveId" clId="{88AF8689-ED16-4A1C-8273-919100648594}" dt="2022-03-17T01:14:09.258" v="1056" actId="20577"/>
          <ac:spMkLst>
            <pc:docMk/>
            <pc:sldMk cId="3646671471" sldId="266"/>
            <ac:spMk id="5" creationId="{0F2AB226-B92F-4B12-8CB1-0CEE719E9DE7}"/>
          </ac:spMkLst>
        </pc:spChg>
        <pc:spChg chg="mod">
          <ac:chgData name="Steven Wallace" userId="f455ab06884d4394" providerId="LiveId" clId="{88AF8689-ED16-4A1C-8273-919100648594}" dt="2022-03-17T01:02:39.155" v="859" actId="20577"/>
          <ac:spMkLst>
            <pc:docMk/>
            <pc:sldMk cId="3646671471" sldId="266"/>
            <ac:spMk id="8" creationId="{E9DC73B1-42ED-4ADA-B5D5-A4BC9F163E39}"/>
          </ac:spMkLst>
        </pc:spChg>
      </pc:sldChg>
      <pc:sldChg chg="modSp add del mod modAnim">
        <pc:chgData name="Steven Wallace" userId="f455ab06884d4394" providerId="LiveId" clId="{88AF8689-ED16-4A1C-8273-919100648594}" dt="2022-03-24T20:37:39.573" v="2020" actId="47"/>
        <pc:sldMkLst>
          <pc:docMk/>
          <pc:sldMk cId="3767236930" sldId="267"/>
        </pc:sldMkLst>
        <pc:spChg chg="mod">
          <ac:chgData name="Steven Wallace" userId="f455ab06884d4394" providerId="LiveId" clId="{88AF8689-ED16-4A1C-8273-919100648594}" dt="2022-03-17T01:58:44.476" v="1986" actId="20577"/>
          <ac:spMkLst>
            <pc:docMk/>
            <pc:sldMk cId="3767236930" sldId="267"/>
            <ac:spMk id="3" creationId="{00000000-0000-0000-0000-000000000000}"/>
          </ac:spMkLst>
        </pc:spChg>
        <pc:spChg chg="mod">
          <ac:chgData name="Steven Wallace" userId="f455ab06884d4394" providerId="LiveId" clId="{88AF8689-ED16-4A1C-8273-919100648594}" dt="2022-03-17T01:24:17.513" v="1475" actId="1076"/>
          <ac:spMkLst>
            <pc:docMk/>
            <pc:sldMk cId="3767236930" sldId="267"/>
            <ac:spMk id="5" creationId="{0F2AB226-B92F-4B12-8CB1-0CEE719E9DE7}"/>
          </ac:spMkLst>
        </pc:spChg>
        <pc:spChg chg="mod">
          <ac:chgData name="Steven Wallace" userId="f455ab06884d4394" providerId="LiveId" clId="{88AF8689-ED16-4A1C-8273-919100648594}" dt="2022-03-17T01:24:42.573" v="1476" actId="207"/>
          <ac:spMkLst>
            <pc:docMk/>
            <pc:sldMk cId="3767236930" sldId="267"/>
            <ac:spMk id="7" creationId="{2D176C96-E0F6-4818-A464-A9FECB43CE2B}"/>
          </ac:spMkLst>
        </pc:spChg>
        <pc:spChg chg="mod">
          <ac:chgData name="Steven Wallace" userId="f455ab06884d4394" providerId="LiveId" clId="{88AF8689-ED16-4A1C-8273-919100648594}" dt="2022-03-17T01:15:34.250" v="1072" actId="113"/>
          <ac:spMkLst>
            <pc:docMk/>
            <pc:sldMk cId="3767236930" sldId="267"/>
            <ac:spMk id="8" creationId="{E9DC73B1-42ED-4ADA-B5D5-A4BC9F163E39}"/>
          </ac:spMkLst>
        </pc:spChg>
      </pc:sldChg>
      <pc:sldChg chg="addSp modSp mod modTransition setBg modAnim">
        <pc:chgData name="Steven Wallace" userId="f455ab06884d4394" providerId="LiveId" clId="{88AF8689-ED16-4A1C-8273-919100648594}" dt="2022-03-25T18:17:14.213" v="2047"/>
        <pc:sldMkLst>
          <pc:docMk/>
          <pc:sldMk cId="1806363907" sldId="268"/>
        </pc:sldMkLst>
        <pc:spChg chg="add mod">
          <ac:chgData name="Steven Wallace" userId="f455ab06884d4394" providerId="LiveId" clId="{88AF8689-ED16-4A1C-8273-919100648594}" dt="2022-03-17T01:44:50.029" v="1878" actId="1076"/>
          <ac:spMkLst>
            <pc:docMk/>
            <pc:sldMk cId="1806363907" sldId="268"/>
            <ac:spMk id="3" creationId="{3640B1D7-8B72-4D51-9EE0-6C5E674E2BC2}"/>
          </ac:spMkLst>
        </pc:spChg>
      </pc:sldChg>
      <pc:sldMasterChg chg="del delSldLayout">
        <pc:chgData name="Steven Wallace" userId="f455ab06884d4394" providerId="LiveId" clId="{88AF8689-ED16-4A1C-8273-919100648594}" dt="2022-03-16T23:46:31.276" v="11" actId="2696"/>
        <pc:sldMasterMkLst>
          <pc:docMk/>
          <pc:sldMasterMk cId="2328345118" sldId="2147483648"/>
        </pc:sldMasterMkLst>
        <pc:sldLayoutChg chg="del">
          <pc:chgData name="Steven Wallace" userId="f455ab06884d4394" providerId="LiveId" clId="{88AF8689-ED16-4A1C-8273-919100648594}" dt="2022-03-16T23:46:31.183" v="0" actId="2696"/>
          <pc:sldLayoutMkLst>
            <pc:docMk/>
            <pc:sldMasterMk cId="2328345118" sldId="2147483648"/>
            <pc:sldLayoutMk cId="2867207463" sldId="2147483649"/>
          </pc:sldLayoutMkLst>
        </pc:sldLayoutChg>
        <pc:sldLayoutChg chg="del">
          <pc:chgData name="Steven Wallace" userId="f455ab06884d4394" providerId="LiveId" clId="{88AF8689-ED16-4A1C-8273-919100648594}" dt="2022-03-16T23:46:31.198" v="1" actId="2696"/>
          <pc:sldLayoutMkLst>
            <pc:docMk/>
            <pc:sldMasterMk cId="2328345118" sldId="2147483648"/>
            <pc:sldLayoutMk cId="1890391750" sldId="2147483650"/>
          </pc:sldLayoutMkLst>
        </pc:sldLayoutChg>
        <pc:sldLayoutChg chg="del">
          <pc:chgData name="Steven Wallace" userId="f455ab06884d4394" providerId="LiveId" clId="{88AF8689-ED16-4A1C-8273-919100648594}" dt="2022-03-16T23:46:31.214" v="2" actId="2696"/>
          <pc:sldLayoutMkLst>
            <pc:docMk/>
            <pc:sldMasterMk cId="2328345118" sldId="2147483648"/>
            <pc:sldLayoutMk cId="1045200998" sldId="2147483651"/>
          </pc:sldLayoutMkLst>
        </pc:sldLayoutChg>
        <pc:sldLayoutChg chg="del">
          <pc:chgData name="Steven Wallace" userId="f455ab06884d4394" providerId="LiveId" clId="{88AF8689-ED16-4A1C-8273-919100648594}" dt="2022-03-16T23:46:31.214" v="3" actId="2696"/>
          <pc:sldLayoutMkLst>
            <pc:docMk/>
            <pc:sldMasterMk cId="2328345118" sldId="2147483648"/>
            <pc:sldLayoutMk cId="593227366" sldId="2147483652"/>
          </pc:sldLayoutMkLst>
        </pc:sldLayoutChg>
        <pc:sldLayoutChg chg="del">
          <pc:chgData name="Steven Wallace" userId="f455ab06884d4394" providerId="LiveId" clId="{88AF8689-ED16-4A1C-8273-919100648594}" dt="2022-03-16T23:46:31.230" v="4" actId="2696"/>
          <pc:sldLayoutMkLst>
            <pc:docMk/>
            <pc:sldMasterMk cId="2328345118" sldId="2147483648"/>
            <pc:sldLayoutMk cId="3158341659" sldId="2147483653"/>
          </pc:sldLayoutMkLst>
        </pc:sldLayoutChg>
        <pc:sldLayoutChg chg="del">
          <pc:chgData name="Steven Wallace" userId="f455ab06884d4394" providerId="LiveId" clId="{88AF8689-ED16-4A1C-8273-919100648594}" dt="2022-03-16T23:46:31.230" v="5" actId="2696"/>
          <pc:sldLayoutMkLst>
            <pc:docMk/>
            <pc:sldMasterMk cId="2328345118" sldId="2147483648"/>
            <pc:sldLayoutMk cId="3297032030" sldId="2147483654"/>
          </pc:sldLayoutMkLst>
        </pc:sldLayoutChg>
        <pc:sldLayoutChg chg="del">
          <pc:chgData name="Steven Wallace" userId="f455ab06884d4394" providerId="LiveId" clId="{88AF8689-ED16-4A1C-8273-919100648594}" dt="2022-03-16T23:46:31.245" v="6" actId="2696"/>
          <pc:sldLayoutMkLst>
            <pc:docMk/>
            <pc:sldMasterMk cId="2328345118" sldId="2147483648"/>
            <pc:sldLayoutMk cId="732064243" sldId="2147483655"/>
          </pc:sldLayoutMkLst>
        </pc:sldLayoutChg>
        <pc:sldLayoutChg chg="del">
          <pc:chgData name="Steven Wallace" userId="f455ab06884d4394" providerId="LiveId" clId="{88AF8689-ED16-4A1C-8273-919100648594}" dt="2022-03-16T23:46:31.261" v="7" actId="2696"/>
          <pc:sldLayoutMkLst>
            <pc:docMk/>
            <pc:sldMasterMk cId="2328345118" sldId="2147483648"/>
            <pc:sldLayoutMk cId="558629290" sldId="2147483656"/>
          </pc:sldLayoutMkLst>
        </pc:sldLayoutChg>
        <pc:sldLayoutChg chg="del">
          <pc:chgData name="Steven Wallace" userId="f455ab06884d4394" providerId="LiveId" clId="{88AF8689-ED16-4A1C-8273-919100648594}" dt="2022-03-16T23:46:31.261" v="8" actId="2696"/>
          <pc:sldLayoutMkLst>
            <pc:docMk/>
            <pc:sldMasterMk cId="2328345118" sldId="2147483648"/>
            <pc:sldLayoutMk cId="2282788649" sldId="2147483657"/>
          </pc:sldLayoutMkLst>
        </pc:sldLayoutChg>
        <pc:sldLayoutChg chg="del">
          <pc:chgData name="Steven Wallace" userId="f455ab06884d4394" providerId="LiveId" clId="{88AF8689-ED16-4A1C-8273-919100648594}" dt="2022-03-16T23:46:31.261" v="9" actId="2696"/>
          <pc:sldLayoutMkLst>
            <pc:docMk/>
            <pc:sldMasterMk cId="2328345118" sldId="2147483648"/>
            <pc:sldLayoutMk cId="3465835086" sldId="2147483658"/>
          </pc:sldLayoutMkLst>
        </pc:sldLayoutChg>
        <pc:sldLayoutChg chg="del">
          <pc:chgData name="Steven Wallace" userId="f455ab06884d4394" providerId="LiveId" clId="{88AF8689-ED16-4A1C-8273-919100648594}" dt="2022-03-16T23:46:31.276" v="10" actId="2696"/>
          <pc:sldLayoutMkLst>
            <pc:docMk/>
            <pc:sldMasterMk cId="2328345118" sldId="2147483648"/>
            <pc:sldLayoutMk cId="3659395200" sldId="2147483659"/>
          </pc:sldLayoutMkLst>
        </pc:sldLayoutChg>
      </pc:sldMasterChg>
      <pc:sldMasterChg chg="modSp mod delSldLayout modSldLayout">
        <pc:chgData name="Steven Wallace" userId="f455ab06884d4394" providerId="LiveId" clId="{88AF8689-ED16-4A1C-8273-919100648594}" dt="2022-03-16T23:52:35.679" v="32" actId="1076"/>
        <pc:sldMasterMkLst>
          <pc:docMk/>
          <pc:sldMasterMk cId="3701593855" sldId="2147483660"/>
        </pc:sldMasterMkLst>
        <pc:spChg chg="mod">
          <ac:chgData name="Steven Wallace" userId="f455ab06884d4394" providerId="LiveId" clId="{88AF8689-ED16-4A1C-8273-919100648594}" dt="2022-03-16T23:49:12.740" v="23" actId="14838"/>
          <ac:spMkLst>
            <pc:docMk/>
            <pc:sldMasterMk cId="3701593855" sldId="2147483660"/>
            <ac:spMk id="2" creationId="{00000000-0000-0000-0000-000000000000}"/>
          </ac:spMkLst>
        </pc:spChg>
        <pc:spChg chg="mod">
          <ac:chgData name="Steven Wallace" userId="f455ab06884d4394" providerId="LiveId" clId="{88AF8689-ED16-4A1C-8273-919100648594}" dt="2022-03-16T23:48:59.302" v="22" actId="14838"/>
          <ac:spMkLst>
            <pc:docMk/>
            <pc:sldMasterMk cId="3701593855" sldId="2147483660"/>
            <ac:spMk id="3" creationId="{00000000-0000-0000-0000-000000000000}"/>
          </ac:spMkLst>
        </pc:spChg>
        <pc:sldLayoutChg chg="del">
          <pc:chgData name="Steven Wallace" userId="f455ab06884d4394" providerId="LiveId" clId="{88AF8689-ED16-4A1C-8273-919100648594}" dt="2022-03-16T23:50:17.334" v="26" actId="2696"/>
          <pc:sldLayoutMkLst>
            <pc:docMk/>
            <pc:sldMasterMk cId="3701593855" sldId="2147483660"/>
            <pc:sldLayoutMk cId="1315075858" sldId="2147483661"/>
          </pc:sldLayoutMkLst>
        </pc:sldLayoutChg>
        <pc:sldLayoutChg chg="del">
          <pc:chgData name="Steven Wallace" userId="f455ab06884d4394" providerId="LiveId" clId="{88AF8689-ED16-4A1C-8273-919100648594}" dt="2022-03-16T23:50:20.328" v="27" actId="2696"/>
          <pc:sldLayoutMkLst>
            <pc:docMk/>
            <pc:sldMasterMk cId="3701593855" sldId="2147483660"/>
            <pc:sldLayoutMk cId="2903322852" sldId="2147483662"/>
          </pc:sldLayoutMkLst>
        </pc:sldLayoutChg>
        <pc:sldLayoutChg chg="del">
          <pc:chgData name="Steven Wallace" userId="f455ab06884d4394" providerId="LiveId" clId="{88AF8689-ED16-4A1C-8273-919100648594}" dt="2022-03-16T23:50:33.740" v="28" actId="2696"/>
          <pc:sldLayoutMkLst>
            <pc:docMk/>
            <pc:sldMasterMk cId="3701593855" sldId="2147483660"/>
            <pc:sldLayoutMk cId="2258212986" sldId="2147483665"/>
          </pc:sldLayoutMkLst>
        </pc:sldLayoutChg>
        <pc:sldLayoutChg chg="addSp delSp modSp mod">
          <pc:chgData name="Steven Wallace" userId="f455ab06884d4394" providerId="LiveId" clId="{88AF8689-ED16-4A1C-8273-919100648594}" dt="2022-03-16T23:52:35.679" v="32" actId="1076"/>
          <pc:sldLayoutMkLst>
            <pc:docMk/>
            <pc:sldMasterMk cId="3701593855" sldId="2147483660"/>
            <pc:sldLayoutMk cId="3274709732" sldId="2147483666"/>
          </pc:sldLayoutMkLst>
          <pc:spChg chg="del">
            <ac:chgData name="Steven Wallace" userId="f455ab06884d4394" providerId="LiveId" clId="{88AF8689-ED16-4A1C-8273-919100648594}" dt="2022-03-16T23:52:24.341" v="29" actId="478"/>
            <ac:spMkLst>
              <pc:docMk/>
              <pc:sldMasterMk cId="3701593855" sldId="2147483660"/>
              <pc:sldLayoutMk cId="3274709732" sldId="2147483666"/>
              <ac:spMk id="2" creationId="{00000000-0000-0000-0000-000000000000}"/>
            </ac:spMkLst>
          </pc:spChg>
          <pc:picChg chg="add mod">
            <ac:chgData name="Steven Wallace" userId="f455ab06884d4394" providerId="LiveId" clId="{88AF8689-ED16-4A1C-8273-919100648594}" dt="2022-03-16T23:52:35.679" v="32" actId="1076"/>
            <ac:picMkLst>
              <pc:docMk/>
              <pc:sldMasterMk cId="3701593855" sldId="2147483660"/>
              <pc:sldLayoutMk cId="3274709732" sldId="2147483666"/>
              <ac:picMk id="3" creationId="{CCA53403-E921-4355-AE33-CD0E8D524A76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8319F1-65E3-47F8-ABEB-F3FD2B7171BF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78FFA0-8442-4B4A-851E-DF5FDB011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085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6B70ED-6DE2-400D-A14E-A0BC41FD64F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2280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80906" y="1612323"/>
            <a:ext cx="7855113" cy="3386776"/>
          </a:xfrm>
        </p:spPr>
        <p:txBody>
          <a:bodyPr/>
          <a:lstStyle/>
          <a:p>
            <a:r>
              <a:rPr lang="en-US" dirty="0"/>
              <a:t>Add Your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283807" y="5130638"/>
            <a:ext cx="2452213" cy="448751"/>
          </a:xfrm>
        </p:spPr>
        <p:txBody>
          <a:bodyPr>
            <a:normAutofit/>
          </a:bodyPr>
          <a:lstStyle>
            <a:lvl1pPr>
              <a:defRPr sz="2133"/>
            </a:lvl1pPr>
          </a:lstStyle>
          <a:p>
            <a:pPr lvl="0"/>
            <a:r>
              <a:rPr lang="en-US" dirty="0"/>
              <a:t>Add Your Subtitle</a:t>
            </a:r>
          </a:p>
        </p:txBody>
      </p:sp>
    </p:spTree>
    <p:extLst>
      <p:ext uri="{BB962C8B-B14F-4D97-AF65-F5344CB8AC3E}">
        <p14:creationId xmlns:p14="http://schemas.microsoft.com/office/powerpoint/2010/main" val="2894152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05660" y="108299"/>
            <a:ext cx="11982344" cy="4825056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389419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05660" y="108299"/>
            <a:ext cx="11982344" cy="4825056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A53403-E921-4355-AE33-CD0E8D524A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83666" y="4843316"/>
            <a:ext cx="3169815" cy="1906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709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ip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02315" y="561830"/>
            <a:ext cx="10880084" cy="4486813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609585" indent="0">
              <a:buNone/>
              <a:defRPr/>
            </a:lvl2pPr>
            <a:lvl3pPr marL="1219170" indent="0">
              <a:buFont typeface="Arial"/>
              <a:buNone/>
              <a:defRPr/>
            </a:lvl3pPr>
            <a:lvl4pPr marL="1828754" indent="0">
              <a:buFont typeface="Arial"/>
              <a:buNone/>
              <a:defRPr/>
            </a:lvl4pPr>
            <a:lvl5pPr marL="2438339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Scripture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702733" y="5361518"/>
            <a:ext cx="10879667" cy="990253"/>
          </a:xfrm>
        </p:spPr>
        <p:txBody>
          <a:bodyPr>
            <a:normAutofit/>
          </a:bodyPr>
          <a:lstStyle>
            <a:lvl1pPr>
              <a:defRPr sz="1867" baseline="0"/>
            </a:lvl1pPr>
          </a:lstStyle>
          <a:p>
            <a:pPr lvl="0"/>
            <a:r>
              <a:rPr lang="en-US" dirty="0"/>
              <a:t>Add Verse Here</a:t>
            </a:r>
          </a:p>
        </p:txBody>
      </p:sp>
    </p:spTree>
    <p:extLst>
      <p:ext uri="{BB962C8B-B14F-4D97-AF65-F5344CB8AC3E}">
        <p14:creationId xmlns:p14="http://schemas.microsoft.com/office/powerpoint/2010/main" val="520163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2999" y="401326"/>
            <a:ext cx="11442005" cy="6098175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609585" indent="0">
              <a:buNone/>
              <a:defRPr/>
            </a:lvl2pPr>
            <a:lvl3pPr marL="1219170" indent="0">
              <a:buFont typeface="Arial"/>
              <a:buNone/>
              <a:defRPr/>
            </a:lvl3pPr>
            <a:lvl4pPr marL="1828754" indent="0">
              <a:buFont typeface="Arial"/>
              <a:buNone/>
              <a:defRPr/>
            </a:lvl4pPr>
            <a:lvl5pPr marL="2438339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188080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ip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02317" y="561831"/>
            <a:ext cx="10880084" cy="4486813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Scripture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702733" y="5361519"/>
            <a:ext cx="10879667" cy="990253"/>
          </a:xfrm>
        </p:spPr>
        <p:txBody>
          <a:bodyPr>
            <a:normAutofit/>
          </a:bodyPr>
          <a:lstStyle>
            <a:lvl1pPr>
              <a:defRPr sz="1400" baseline="0"/>
            </a:lvl1pPr>
          </a:lstStyle>
          <a:p>
            <a:pPr lvl="0"/>
            <a:r>
              <a:rPr lang="en-US" dirty="0"/>
              <a:t>Add Verse Here</a:t>
            </a:r>
          </a:p>
        </p:txBody>
      </p:sp>
    </p:spTree>
    <p:extLst>
      <p:ext uri="{BB962C8B-B14F-4D97-AF65-F5344CB8AC3E}">
        <p14:creationId xmlns:p14="http://schemas.microsoft.com/office/powerpoint/2010/main" val="3033691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02317" y="561829"/>
            <a:ext cx="10880084" cy="5805547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506790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A37D13D-867C-42F9-BCA5-87DA2C388EC8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6D9562A-13BA-4A2B-AAEE-EA659A75F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08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5938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7" r:id="rId4"/>
    <p:sldLayoutId id="2147483668" r:id="rId5"/>
  </p:sldLayoutIdLst>
  <p:txStyles>
    <p:titleStyle>
      <a:lvl1pPr algn="ctr" defTabSz="1219170" rtl="0" eaLnBrk="1" latinLnBrk="0" hangingPunct="1">
        <a:spcBef>
          <a:spcPct val="0"/>
        </a:spcBef>
        <a:buNone/>
        <a:defRPr sz="8000" b="1" kern="1200">
          <a:solidFill>
            <a:schemeClr val="bg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latin typeface="Vivaldi" panose="03020602050506090804" pitchFamily="66" charset="0"/>
          <a:ea typeface="+mj-ea"/>
          <a:cs typeface="Vivaldi" panose="03020602050506090804" pitchFamily="66" charset="0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 typeface="Arial"/>
        <a:buNone/>
        <a:defRPr sz="4400" kern="1200">
          <a:solidFill>
            <a:srgbClr val="000000"/>
          </a:solidFill>
          <a:effectLst>
            <a:glow rad="139700">
              <a:schemeClr val="accent1">
                <a:satMod val="175000"/>
                <a:alpha val="40000"/>
              </a:schemeClr>
            </a:glow>
          </a:effectLst>
          <a:latin typeface="Baguet Script" panose="00000500000000000000" pitchFamily="2" charset="0"/>
          <a:ea typeface="+mn-ea"/>
          <a:cs typeface="Baguet Script" panose="00000500000000000000" pitchFamily="2" charset="0"/>
        </a:defRPr>
      </a:lvl1pPr>
      <a:lvl2pPr marL="1219170" indent="-609585" algn="l" defTabSz="1219170" rtl="0" eaLnBrk="1" latinLnBrk="0" hangingPunct="1">
        <a:spcBef>
          <a:spcPct val="20000"/>
        </a:spcBef>
        <a:buFont typeface="Arial"/>
        <a:buChar char="•"/>
        <a:defRPr sz="4400" kern="1200">
          <a:solidFill>
            <a:srgbClr val="000000"/>
          </a:solidFill>
          <a:effectLst>
            <a:glow rad="139700">
              <a:schemeClr val="accent1">
                <a:satMod val="175000"/>
                <a:alpha val="40000"/>
              </a:schemeClr>
            </a:glow>
          </a:effectLst>
          <a:latin typeface="Baguet Script" panose="00000500000000000000" pitchFamily="2" charset="0"/>
          <a:ea typeface="+mn-ea"/>
          <a:cs typeface="Baguet Script" panose="00000500000000000000" pitchFamily="2" charset="0"/>
        </a:defRPr>
      </a:lvl2pPr>
      <a:lvl3pPr marL="1219170" indent="0" algn="l" defTabSz="1219170" rtl="0" eaLnBrk="1" latinLnBrk="0" hangingPunct="1">
        <a:spcBef>
          <a:spcPct val="20000"/>
        </a:spcBef>
        <a:buFont typeface="Arial" pitchFamily="34" charset="0"/>
        <a:buNone/>
        <a:defRPr sz="4400" kern="1200">
          <a:solidFill>
            <a:srgbClr val="000000"/>
          </a:solidFill>
          <a:effectLst>
            <a:glow rad="139700">
              <a:schemeClr val="accent1">
                <a:satMod val="175000"/>
                <a:alpha val="40000"/>
              </a:schemeClr>
            </a:glow>
          </a:effectLst>
          <a:latin typeface="Baguet Script" panose="00000500000000000000" pitchFamily="2" charset="0"/>
          <a:ea typeface="+mn-ea"/>
          <a:cs typeface="Baguet Script" panose="00000500000000000000" pitchFamily="2" charset="0"/>
        </a:defRPr>
      </a:lvl3pPr>
      <a:lvl4pPr marL="1828754" indent="0" algn="l" defTabSz="1219170" rtl="0" eaLnBrk="1" latinLnBrk="0" hangingPunct="1">
        <a:spcBef>
          <a:spcPct val="20000"/>
        </a:spcBef>
        <a:buFont typeface="Arial" pitchFamily="34" charset="0"/>
        <a:buNone/>
        <a:defRPr sz="4400" kern="1200">
          <a:solidFill>
            <a:srgbClr val="000000"/>
          </a:solidFill>
          <a:effectLst>
            <a:glow rad="139700">
              <a:schemeClr val="accent1">
                <a:satMod val="175000"/>
                <a:alpha val="40000"/>
              </a:schemeClr>
            </a:glow>
          </a:effectLst>
          <a:latin typeface="Baguet Script" panose="00000500000000000000" pitchFamily="2" charset="0"/>
          <a:ea typeface="+mn-ea"/>
          <a:cs typeface="Baguet Script" panose="00000500000000000000" pitchFamily="2" charset="0"/>
        </a:defRPr>
      </a:lvl4pPr>
      <a:lvl5pPr marL="2438339" indent="0" algn="l" defTabSz="1219170" rtl="0" eaLnBrk="1" latinLnBrk="0" hangingPunct="1">
        <a:spcBef>
          <a:spcPct val="20000"/>
        </a:spcBef>
        <a:buFont typeface="Arial" pitchFamily="34" charset="0"/>
        <a:buNone/>
        <a:defRPr sz="4400" kern="1200">
          <a:solidFill>
            <a:srgbClr val="000000"/>
          </a:solidFill>
          <a:effectLst>
            <a:glow rad="139700">
              <a:schemeClr val="accent1">
                <a:satMod val="175000"/>
                <a:alpha val="40000"/>
              </a:schemeClr>
            </a:glow>
          </a:effectLst>
          <a:latin typeface="Baguet Script" panose="00000500000000000000" pitchFamily="2" charset="0"/>
          <a:ea typeface="+mn-ea"/>
          <a:cs typeface="Baguet Script" panose="00000500000000000000" pitchFamily="2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6301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ln w="28575">
            <a:solidFill>
              <a:schemeClr val="tx1"/>
            </a:solidFill>
          </a:ln>
          <a:solidFill>
            <a:srgbClr val="A5000E"/>
          </a:solidFill>
          <a:effectLst>
            <a:glow rad="101600">
              <a:schemeClr val="tx1">
                <a:alpha val="60000"/>
              </a:schemeClr>
            </a:glow>
          </a:effectLst>
          <a:latin typeface="Segoe UI Black" panose="020B0A02040204020203" pitchFamily="34" charset="0"/>
          <a:ea typeface="Segoe UI Black" panose="020B0A02040204020203" pitchFamily="34" charset="0"/>
          <a:cs typeface="Segoe UI Black" panose="020B0A02040204020203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/>
        <a:buNone/>
        <a:defRPr sz="4000" kern="1200">
          <a:solidFill>
            <a:srgbClr val="A5000E"/>
          </a:solidFill>
          <a:latin typeface="Posterama" panose="020B0504020200020000" pitchFamily="34" charset="0"/>
          <a:ea typeface="+mn-ea"/>
          <a:cs typeface="Posterama" panose="020B0504020200020000" pitchFamily="34" charset="0"/>
        </a:defRPr>
      </a:lvl1pPr>
      <a:lvl2pPr marL="914400" indent="-457200" algn="l" defTabSz="914400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bg1"/>
          </a:solidFill>
          <a:latin typeface="MoolBoran" panose="020B0100010101010101" pitchFamily="34" charset="0"/>
          <a:ea typeface="+mn-ea"/>
          <a:cs typeface="MoolBoran" panose="020B0100010101010101" pitchFamily="34" charset="0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3600" kern="1200">
          <a:solidFill>
            <a:schemeClr val="bg1"/>
          </a:solidFill>
          <a:latin typeface="MoolBoran" panose="020B0100010101010101" pitchFamily="34" charset="0"/>
          <a:ea typeface="+mn-ea"/>
          <a:cs typeface="MoolBoran" panose="020B0100010101010101" pitchFamily="34" charset="0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3600" kern="1200">
          <a:solidFill>
            <a:schemeClr val="bg1"/>
          </a:solidFill>
          <a:latin typeface="MoolBoran" panose="020B0100010101010101" pitchFamily="34" charset="0"/>
          <a:ea typeface="+mn-ea"/>
          <a:cs typeface="MoolBoran" panose="020B0100010101010101" pitchFamily="34" charset="0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3600" kern="1200">
          <a:solidFill>
            <a:schemeClr val="bg1"/>
          </a:solidFill>
          <a:latin typeface="MoolBoran" panose="020B0100010101010101" pitchFamily="34" charset="0"/>
          <a:ea typeface="+mn-ea"/>
          <a:cs typeface="MoolBoran" panose="020B0100010101010101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E13D06-6242-4EA6-A7E4-496C873EEC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654559"/>
            <a:ext cx="12191999" cy="1348872"/>
          </a:xfrm>
        </p:spPr>
        <p:txBody>
          <a:bodyPr>
            <a:noAutofit/>
          </a:bodyPr>
          <a:lstStyle/>
          <a:p>
            <a:pPr algn="ctr"/>
            <a:r>
              <a:rPr lang="en-US" sz="8800" spc="600" dirty="0">
                <a:latin typeface="Bauhaus 93" panose="04030905020B02020C02" pitchFamily="82" charset="0"/>
                <a:cs typeface="Aharoni" panose="02010803020104030203" pitchFamily="2" charset="-79"/>
              </a:rPr>
              <a:t>WELCOME!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499C61-A195-40C9-8029-BD9E54908B38}"/>
              </a:ext>
            </a:extLst>
          </p:cNvPr>
          <p:cNvSpPr txBox="1"/>
          <p:nvPr/>
        </p:nvSpPr>
        <p:spPr>
          <a:xfrm>
            <a:off x="645835" y="5625451"/>
            <a:ext cx="11218984" cy="970478"/>
          </a:xfrm>
          <a:prstGeom prst="round2DiagRect">
            <a:avLst>
              <a:gd name="adj1" fmla="val 30939"/>
              <a:gd name="adj2" fmla="val 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t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Scripture taken from the New King James Version®.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Copyright © 1982 by Thomas Nelson. Used by permission. All rights reserved.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8054794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9486" y="530149"/>
            <a:ext cx="7855113" cy="1504101"/>
          </a:xfrm>
        </p:spPr>
        <p:txBody>
          <a:bodyPr>
            <a:noAutofit/>
          </a:bodyPr>
          <a:lstStyle/>
          <a:p>
            <a:pPr algn="l"/>
            <a:r>
              <a:rPr lang="en-US" sz="9600" b="1" dirty="0">
                <a:latin typeface="Vivaldi" panose="03020602050506090804" pitchFamily="66" charset="0"/>
              </a:rPr>
              <a:t>What’s in 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743199" y="4357396"/>
            <a:ext cx="5304789" cy="772925"/>
          </a:xfrm>
        </p:spPr>
        <p:txBody>
          <a:bodyPr>
            <a:prstTxWarp prst="textPlain">
              <a:avLst/>
            </a:prstTxWarp>
            <a:normAutofit fontScale="77500" lnSpcReduction="20000"/>
          </a:bodyPr>
          <a:lstStyle/>
          <a:p>
            <a:pPr algn="r"/>
            <a:r>
              <a:rPr lang="en-US" sz="6600" dirty="0"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Baguet Script" panose="00000500000000000000" pitchFamily="2" charset="0"/>
              </a:rPr>
              <a:t>Proverbs 22:1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F5653C-9987-45E0-8365-1F026608FE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00" b="88000" l="3716" r="92230">
                        <a14:foregroundMark x1="4054" y1="64000" x2="4054" y2="64000"/>
                        <a14:foregroundMark x1="92230" y1="40000" x2="92230" y2="40000"/>
                        <a14:backgroundMark x1="12838" y1="8000" x2="12838" y2="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84496" y="3853981"/>
            <a:ext cx="5145034" cy="3104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4137CF-52BC-4099-A059-DB1A22616787}"/>
              </a:ext>
            </a:extLst>
          </p:cNvPr>
          <p:cNvSpPr txBox="1"/>
          <p:nvPr/>
        </p:nvSpPr>
        <p:spPr>
          <a:xfrm>
            <a:off x="2509402" y="1676419"/>
            <a:ext cx="6095222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5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ivaldi" panose="03020602050506090804" pitchFamily="66" charset="0"/>
                <a:ea typeface="+mj-ea"/>
              </a:rPr>
              <a:t>Name?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938567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449562" y="108299"/>
            <a:ext cx="8638442" cy="4825056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The first man – 1 Cor. 15:45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Given dominion over everything</a:t>
            </a:r>
            <a:br>
              <a:rPr lang="en-US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en-US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– Gen. 1:26-28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Lost paradise and brought sin and death into the world </a:t>
            </a:r>
            <a:br>
              <a:rPr lang="en-US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en-US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– 1 Cor. 15:21, 22; Rom. 5:12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D176C96-E0F6-4818-A464-A9FECB43CE2B}"/>
              </a:ext>
            </a:extLst>
          </p:cNvPr>
          <p:cNvSpPr/>
          <p:nvPr/>
        </p:nvSpPr>
        <p:spPr>
          <a:xfrm>
            <a:off x="362855" y="986969"/>
            <a:ext cx="2675468" cy="2893182"/>
          </a:xfrm>
          <a:custGeom>
            <a:avLst/>
            <a:gdLst>
              <a:gd name="connsiteX0" fmla="*/ 2273015 w 2675468"/>
              <a:gd name="connsiteY0" fmla="*/ 576343 h 2893182"/>
              <a:gd name="connsiteX1" fmla="*/ 2220211 w 2675468"/>
              <a:gd name="connsiteY1" fmla="*/ 588840 h 2893182"/>
              <a:gd name="connsiteX2" fmla="*/ 112286 w 2675468"/>
              <a:gd name="connsiteY2" fmla="*/ 1559655 h 2893182"/>
              <a:gd name="connsiteX3" fmla="*/ 45332 w 2675468"/>
              <a:gd name="connsiteY3" fmla="*/ 1740934 h 2893182"/>
              <a:gd name="connsiteX4" fmla="*/ 273976 w 2675468"/>
              <a:gd name="connsiteY4" fmla="*/ 2237386 h 2893182"/>
              <a:gd name="connsiteX5" fmla="*/ 455254 w 2675468"/>
              <a:gd name="connsiteY5" fmla="*/ 2304340 h 2893182"/>
              <a:gd name="connsiteX6" fmla="*/ 2563179 w 2675468"/>
              <a:gd name="connsiteY6" fmla="*/ 1333525 h 2893182"/>
              <a:gd name="connsiteX7" fmla="*/ 2630133 w 2675468"/>
              <a:gd name="connsiteY7" fmla="*/ 1152246 h 2893182"/>
              <a:gd name="connsiteX8" fmla="*/ 2401490 w 2675468"/>
              <a:gd name="connsiteY8" fmla="*/ 655794 h 2893182"/>
              <a:gd name="connsiteX9" fmla="*/ 2273015 w 2675468"/>
              <a:gd name="connsiteY9" fmla="*/ 576343 h 2893182"/>
              <a:gd name="connsiteX10" fmla="*/ 1337734 w 2675468"/>
              <a:gd name="connsiteY10" fmla="*/ 0 h 2893182"/>
              <a:gd name="connsiteX11" fmla="*/ 2675468 w 2675468"/>
              <a:gd name="connsiteY11" fmla="*/ 1446591 h 2893182"/>
              <a:gd name="connsiteX12" fmla="*/ 1337734 w 2675468"/>
              <a:gd name="connsiteY12" fmla="*/ 2893182 h 2893182"/>
              <a:gd name="connsiteX13" fmla="*/ 0 w 2675468"/>
              <a:gd name="connsiteY13" fmla="*/ 1446591 h 2893182"/>
              <a:gd name="connsiteX14" fmla="*/ 1337734 w 2675468"/>
              <a:gd name="connsiteY14" fmla="*/ 0 h 289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75468" h="2893182">
                <a:moveTo>
                  <a:pt x="2273015" y="576343"/>
                </a:moveTo>
                <a:cubicBezTo>
                  <a:pt x="2255273" y="576902"/>
                  <a:pt x="2237348" y="580947"/>
                  <a:pt x="2220211" y="588840"/>
                </a:cubicBezTo>
                <a:lnTo>
                  <a:pt x="112286" y="1559655"/>
                </a:lnTo>
                <a:cubicBezTo>
                  <a:pt x="43738" y="1591225"/>
                  <a:pt x="13762" y="1672386"/>
                  <a:pt x="45332" y="1740934"/>
                </a:cubicBezTo>
                <a:lnTo>
                  <a:pt x="273976" y="2237386"/>
                </a:lnTo>
                <a:cubicBezTo>
                  <a:pt x="305545" y="2305934"/>
                  <a:pt x="386707" y="2335910"/>
                  <a:pt x="455254" y="2304340"/>
                </a:cubicBezTo>
                <a:lnTo>
                  <a:pt x="2563179" y="1333525"/>
                </a:lnTo>
                <a:cubicBezTo>
                  <a:pt x="2631727" y="1301955"/>
                  <a:pt x="2661703" y="1220794"/>
                  <a:pt x="2630133" y="1152246"/>
                </a:cubicBezTo>
                <a:lnTo>
                  <a:pt x="2401490" y="655794"/>
                </a:lnTo>
                <a:cubicBezTo>
                  <a:pt x="2377812" y="604383"/>
                  <a:pt x="2326240" y="574669"/>
                  <a:pt x="2273015" y="576343"/>
                </a:cubicBezTo>
                <a:close/>
                <a:moveTo>
                  <a:pt x="1337734" y="0"/>
                </a:moveTo>
                <a:cubicBezTo>
                  <a:pt x="2076544" y="0"/>
                  <a:pt x="2675468" y="647661"/>
                  <a:pt x="2675468" y="1446591"/>
                </a:cubicBezTo>
                <a:cubicBezTo>
                  <a:pt x="2675468" y="2245521"/>
                  <a:pt x="2076544" y="2893182"/>
                  <a:pt x="1337734" y="2893182"/>
                </a:cubicBezTo>
                <a:cubicBezTo>
                  <a:pt x="598924" y="2893182"/>
                  <a:pt x="0" y="2245521"/>
                  <a:pt x="0" y="1446591"/>
                </a:cubicBezTo>
                <a:cubicBezTo>
                  <a:pt x="0" y="647661"/>
                  <a:pt x="598924" y="0"/>
                  <a:pt x="1337734" y="0"/>
                </a:cubicBezTo>
                <a:close/>
              </a:path>
            </a:pathLst>
          </a:custGeom>
          <a:solidFill>
            <a:schemeClr val="bg1">
              <a:lumMod val="75000"/>
              <a:lumOff val="25000"/>
            </a:schemeClr>
          </a:solidFill>
          <a:ln w="381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52657929">
                  <a:custGeom>
                    <a:avLst/>
                    <a:gdLst>
                      <a:gd name="connsiteX0" fmla="*/ 0 w 2675467"/>
                      <a:gd name="connsiteY0" fmla="*/ 1446591 h 2893181"/>
                      <a:gd name="connsiteX1" fmla="*/ 1337734 w 2675467"/>
                      <a:gd name="connsiteY1" fmla="*/ 0 h 2893181"/>
                      <a:gd name="connsiteX2" fmla="*/ 2675468 w 2675467"/>
                      <a:gd name="connsiteY2" fmla="*/ 1446591 h 2893181"/>
                      <a:gd name="connsiteX3" fmla="*/ 1337734 w 2675467"/>
                      <a:gd name="connsiteY3" fmla="*/ 2893182 h 2893181"/>
                      <a:gd name="connsiteX4" fmla="*/ 0 w 2675467"/>
                      <a:gd name="connsiteY4" fmla="*/ 1446591 h 2893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75467" h="2893181" extrusionOk="0">
                        <a:moveTo>
                          <a:pt x="0" y="1446591"/>
                        </a:moveTo>
                        <a:cubicBezTo>
                          <a:pt x="34838" y="730604"/>
                          <a:pt x="507234" y="-21753"/>
                          <a:pt x="1337734" y="0"/>
                        </a:cubicBezTo>
                        <a:cubicBezTo>
                          <a:pt x="1928894" y="23179"/>
                          <a:pt x="2837460" y="586074"/>
                          <a:pt x="2675468" y="1446591"/>
                        </a:cubicBezTo>
                        <a:cubicBezTo>
                          <a:pt x="2717960" y="2400642"/>
                          <a:pt x="2050194" y="2825323"/>
                          <a:pt x="1337734" y="2893182"/>
                        </a:cubicBezTo>
                        <a:cubicBezTo>
                          <a:pt x="790302" y="2874627"/>
                          <a:pt x="-132397" y="2132544"/>
                          <a:pt x="0" y="1446591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solidFill>
                  <a:schemeClr val="accent1">
                    <a:lumMod val="10000"/>
                  </a:schemeClr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DC73B1-42ED-4ADA-B5D5-A4BC9F163E39}"/>
              </a:ext>
            </a:extLst>
          </p:cNvPr>
          <p:cNvSpPr txBox="1"/>
          <p:nvPr/>
        </p:nvSpPr>
        <p:spPr>
          <a:xfrm rot="20140875">
            <a:off x="400810" y="1861670"/>
            <a:ext cx="25691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C00000"/>
                </a:solidFill>
                <a:latin typeface="Vivaldi" panose="03020602050506090804" pitchFamily="66" charset="0"/>
              </a:rPr>
              <a:t>Adam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C1DAB3-B647-4958-A54B-2FD1CB1C4250}"/>
              </a:ext>
            </a:extLst>
          </p:cNvPr>
          <p:cNvSpPr txBox="1"/>
          <p:nvPr/>
        </p:nvSpPr>
        <p:spPr>
          <a:xfrm>
            <a:off x="693965" y="5011341"/>
            <a:ext cx="5750292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Baguet Script" panose="00000500000000000000" pitchFamily="2" charset="0"/>
                <a:cs typeface="Dreaming Outloud Script Pro" panose="03050502040304050704" pitchFamily="66" charset="0"/>
              </a:rPr>
              <a:t>A Type of Christ</a:t>
            </a:r>
            <a:br>
              <a:rPr lang="en-US" sz="66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Baguet Script" panose="00000500000000000000" pitchFamily="2" charset="0"/>
                <a:cs typeface="Dreaming Outloud Script Pro" panose="03050502040304050704" pitchFamily="66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Baguet Script" panose="00000500000000000000" pitchFamily="2" charset="0"/>
                <a:cs typeface="Dreaming Outloud Script Pro" panose="03050502040304050704" pitchFamily="66" charset="0"/>
              </a:rPr>
              <a:t>Rom. 5:14</a:t>
            </a:r>
            <a:endParaRPr lang="en-US" sz="66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Baguet Script" panose="00000500000000000000" pitchFamily="2" charset="0"/>
              <a:cs typeface="Dreaming Outloud Script Pro" panose="030505020403040507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483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449562" y="108299"/>
            <a:ext cx="8638442" cy="4825056"/>
          </a:xfrm>
        </p:spPr>
        <p:txBody>
          <a:bodyPr>
            <a:normAutofit lnSpcReduction="10000"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Found grace living in a world of violence – Gen. 6:5-8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Lived a “just” life among the wicked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Walked with God when his whole world walked away from God – Gen. 6:9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D176C96-E0F6-4818-A464-A9FECB43CE2B}"/>
              </a:ext>
            </a:extLst>
          </p:cNvPr>
          <p:cNvSpPr/>
          <p:nvPr/>
        </p:nvSpPr>
        <p:spPr>
          <a:xfrm>
            <a:off x="362855" y="986969"/>
            <a:ext cx="2675468" cy="2893182"/>
          </a:xfrm>
          <a:custGeom>
            <a:avLst/>
            <a:gdLst>
              <a:gd name="connsiteX0" fmla="*/ 2273015 w 2675468"/>
              <a:gd name="connsiteY0" fmla="*/ 576343 h 2893182"/>
              <a:gd name="connsiteX1" fmla="*/ 2220211 w 2675468"/>
              <a:gd name="connsiteY1" fmla="*/ 588840 h 2893182"/>
              <a:gd name="connsiteX2" fmla="*/ 112286 w 2675468"/>
              <a:gd name="connsiteY2" fmla="*/ 1559655 h 2893182"/>
              <a:gd name="connsiteX3" fmla="*/ 45332 w 2675468"/>
              <a:gd name="connsiteY3" fmla="*/ 1740934 h 2893182"/>
              <a:gd name="connsiteX4" fmla="*/ 273976 w 2675468"/>
              <a:gd name="connsiteY4" fmla="*/ 2237386 h 2893182"/>
              <a:gd name="connsiteX5" fmla="*/ 455254 w 2675468"/>
              <a:gd name="connsiteY5" fmla="*/ 2304340 h 2893182"/>
              <a:gd name="connsiteX6" fmla="*/ 2563179 w 2675468"/>
              <a:gd name="connsiteY6" fmla="*/ 1333525 h 2893182"/>
              <a:gd name="connsiteX7" fmla="*/ 2630133 w 2675468"/>
              <a:gd name="connsiteY7" fmla="*/ 1152246 h 2893182"/>
              <a:gd name="connsiteX8" fmla="*/ 2401490 w 2675468"/>
              <a:gd name="connsiteY8" fmla="*/ 655794 h 2893182"/>
              <a:gd name="connsiteX9" fmla="*/ 2273015 w 2675468"/>
              <a:gd name="connsiteY9" fmla="*/ 576343 h 2893182"/>
              <a:gd name="connsiteX10" fmla="*/ 1337734 w 2675468"/>
              <a:gd name="connsiteY10" fmla="*/ 0 h 2893182"/>
              <a:gd name="connsiteX11" fmla="*/ 2675468 w 2675468"/>
              <a:gd name="connsiteY11" fmla="*/ 1446591 h 2893182"/>
              <a:gd name="connsiteX12" fmla="*/ 1337734 w 2675468"/>
              <a:gd name="connsiteY12" fmla="*/ 2893182 h 2893182"/>
              <a:gd name="connsiteX13" fmla="*/ 0 w 2675468"/>
              <a:gd name="connsiteY13" fmla="*/ 1446591 h 2893182"/>
              <a:gd name="connsiteX14" fmla="*/ 1337734 w 2675468"/>
              <a:gd name="connsiteY14" fmla="*/ 0 h 289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75468" h="2893182">
                <a:moveTo>
                  <a:pt x="2273015" y="576343"/>
                </a:moveTo>
                <a:cubicBezTo>
                  <a:pt x="2255273" y="576902"/>
                  <a:pt x="2237348" y="580947"/>
                  <a:pt x="2220211" y="588840"/>
                </a:cubicBezTo>
                <a:lnTo>
                  <a:pt x="112286" y="1559655"/>
                </a:lnTo>
                <a:cubicBezTo>
                  <a:pt x="43738" y="1591225"/>
                  <a:pt x="13762" y="1672386"/>
                  <a:pt x="45332" y="1740934"/>
                </a:cubicBezTo>
                <a:lnTo>
                  <a:pt x="273976" y="2237386"/>
                </a:lnTo>
                <a:cubicBezTo>
                  <a:pt x="305545" y="2305934"/>
                  <a:pt x="386707" y="2335910"/>
                  <a:pt x="455254" y="2304340"/>
                </a:cubicBezTo>
                <a:lnTo>
                  <a:pt x="2563179" y="1333525"/>
                </a:lnTo>
                <a:cubicBezTo>
                  <a:pt x="2631727" y="1301955"/>
                  <a:pt x="2661703" y="1220794"/>
                  <a:pt x="2630133" y="1152246"/>
                </a:cubicBezTo>
                <a:lnTo>
                  <a:pt x="2401490" y="655794"/>
                </a:lnTo>
                <a:cubicBezTo>
                  <a:pt x="2377812" y="604383"/>
                  <a:pt x="2326240" y="574669"/>
                  <a:pt x="2273015" y="576343"/>
                </a:cubicBezTo>
                <a:close/>
                <a:moveTo>
                  <a:pt x="1337734" y="0"/>
                </a:moveTo>
                <a:cubicBezTo>
                  <a:pt x="2076544" y="0"/>
                  <a:pt x="2675468" y="647661"/>
                  <a:pt x="2675468" y="1446591"/>
                </a:cubicBezTo>
                <a:cubicBezTo>
                  <a:pt x="2675468" y="2245521"/>
                  <a:pt x="2076544" y="2893182"/>
                  <a:pt x="1337734" y="2893182"/>
                </a:cubicBezTo>
                <a:cubicBezTo>
                  <a:pt x="598924" y="2893182"/>
                  <a:pt x="0" y="2245521"/>
                  <a:pt x="0" y="1446591"/>
                </a:cubicBezTo>
                <a:cubicBezTo>
                  <a:pt x="0" y="647661"/>
                  <a:pt x="598924" y="0"/>
                  <a:pt x="1337734" y="0"/>
                </a:cubicBezTo>
                <a:close/>
              </a:path>
            </a:pathLst>
          </a:custGeom>
          <a:solidFill>
            <a:schemeClr val="bg1">
              <a:lumMod val="75000"/>
              <a:lumOff val="25000"/>
            </a:schemeClr>
          </a:solidFill>
          <a:ln w="381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52657929">
                  <a:custGeom>
                    <a:avLst/>
                    <a:gdLst>
                      <a:gd name="connsiteX0" fmla="*/ 0 w 2675467"/>
                      <a:gd name="connsiteY0" fmla="*/ 1446591 h 2893181"/>
                      <a:gd name="connsiteX1" fmla="*/ 1337734 w 2675467"/>
                      <a:gd name="connsiteY1" fmla="*/ 0 h 2893181"/>
                      <a:gd name="connsiteX2" fmla="*/ 2675468 w 2675467"/>
                      <a:gd name="connsiteY2" fmla="*/ 1446591 h 2893181"/>
                      <a:gd name="connsiteX3" fmla="*/ 1337734 w 2675467"/>
                      <a:gd name="connsiteY3" fmla="*/ 2893182 h 2893181"/>
                      <a:gd name="connsiteX4" fmla="*/ 0 w 2675467"/>
                      <a:gd name="connsiteY4" fmla="*/ 1446591 h 2893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75467" h="2893181" extrusionOk="0">
                        <a:moveTo>
                          <a:pt x="0" y="1446591"/>
                        </a:moveTo>
                        <a:cubicBezTo>
                          <a:pt x="34838" y="730604"/>
                          <a:pt x="507234" y="-21753"/>
                          <a:pt x="1337734" y="0"/>
                        </a:cubicBezTo>
                        <a:cubicBezTo>
                          <a:pt x="1928894" y="23179"/>
                          <a:pt x="2837460" y="586074"/>
                          <a:pt x="2675468" y="1446591"/>
                        </a:cubicBezTo>
                        <a:cubicBezTo>
                          <a:pt x="2717960" y="2400642"/>
                          <a:pt x="2050194" y="2825323"/>
                          <a:pt x="1337734" y="2893182"/>
                        </a:cubicBezTo>
                        <a:cubicBezTo>
                          <a:pt x="790302" y="2874627"/>
                          <a:pt x="-132397" y="2132544"/>
                          <a:pt x="0" y="1446591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solidFill>
                  <a:schemeClr val="accent1">
                    <a:lumMod val="10000"/>
                  </a:schemeClr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DC73B1-42ED-4ADA-B5D5-A4BC9F163E39}"/>
              </a:ext>
            </a:extLst>
          </p:cNvPr>
          <p:cNvSpPr txBox="1"/>
          <p:nvPr/>
        </p:nvSpPr>
        <p:spPr>
          <a:xfrm rot="20140875">
            <a:off x="400810" y="1861670"/>
            <a:ext cx="25691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C00000"/>
                </a:solidFill>
                <a:latin typeface="Vivaldi" panose="03020602050506090804" pitchFamily="66" charset="0"/>
              </a:rPr>
              <a:t>Noah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2AB226-B92F-4B12-8CB1-0CEE719E9DE7}"/>
              </a:ext>
            </a:extLst>
          </p:cNvPr>
          <p:cNvSpPr txBox="1"/>
          <p:nvPr/>
        </p:nvSpPr>
        <p:spPr>
          <a:xfrm>
            <a:off x="693965" y="5011341"/>
            <a:ext cx="4738798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Baguet Script" panose="00000500000000000000" pitchFamily="2" charset="0"/>
                <a:cs typeface="Dreaming Outloud Script Pro" panose="03050502040304050704" pitchFamily="66" charset="0"/>
              </a:rPr>
              <a:t>Trust &amp; Obey</a:t>
            </a:r>
            <a:br>
              <a:rPr lang="en-US" sz="66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Baguet Script" panose="00000500000000000000" pitchFamily="2" charset="0"/>
                <a:cs typeface="Dreaming Outloud Script Pro" panose="03050502040304050704" pitchFamily="66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Baguet Script" panose="00000500000000000000" pitchFamily="2" charset="0"/>
                <a:cs typeface="Dreaming Outloud Script Pro" panose="03050502040304050704" pitchFamily="66" charset="0"/>
              </a:rPr>
              <a:t>Heb. 11:7</a:t>
            </a:r>
            <a:endParaRPr lang="en-US" sz="66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Baguet Script" panose="00000500000000000000" pitchFamily="2" charset="0"/>
              <a:cs typeface="Dreaming Outloud Script Pro" panose="030505020403040507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5277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449562" y="108299"/>
            <a:ext cx="8638442" cy="4825056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 godly man – Job 1:1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 family man – Job 1:2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 rich man – Job 1:3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 spiritual leader – Job. 1:4, 5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Suffered great loss– Job 1:13-19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Held to integrity – Job 1:20-22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D176C96-E0F6-4818-A464-A9FECB43CE2B}"/>
              </a:ext>
            </a:extLst>
          </p:cNvPr>
          <p:cNvSpPr/>
          <p:nvPr/>
        </p:nvSpPr>
        <p:spPr>
          <a:xfrm>
            <a:off x="362855" y="986969"/>
            <a:ext cx="2675468" cy="2893182"/>
          </a:xfrm>
          <a:custGeom>
            <a:avLst/>
            <a:gdLst>
              <a:gd name="connsiteX0" fmla="*/ 2273015 w 2675468"/>
              <a:gd name="connsiteY0" fmla="*/ 576343 h 2893182"/>
              <a:gd name="connsiteX1" fmla="*/ 2220211 w 2675468"/>
              <a:gd name="connsiteY1" fmla="*/ 588840 h 2893182"/>
              <a:gd name="connsiteX2" fmla="*/ 112286 w 2675468"/>
              <a:gd name="connsiteY2" fmla="*/ 1559655 h 2893182"/>
              <a:gd name="connsiteX3" fmla="*/ 45332 w 2675468"/>
              <a:gd name="connsiteY3" fmla="*/ 1740934 h 2893182"/>
              <a:gd name="connsiteX4" fmla="*/ 273976 w 2675468"/>
              <a:gd name="connsiteY4" fmla="*/ 2237386 h 2893182"/>
              <a:gd name="connsiteX5" fmla="*/ 455254 w 2675468"/>
              <a:gd name="connsiteY5" fmla="*/ 2304340 h 2893182"/>
              <a:gd name="connsiteX6" fmla="*/ 2563179 w 2675468"/>
              <a:gd name="connsiteY6" fmla="*/ 1333525 h 2893182"/>
              <a:gd name="connsiteX7" fmla="*/ 2630133 w 2675468"/>
              <a:gd name="connsiteY7" fmla="*/ 1152246 h 2893182"/>
              <a:gd name="connsiteX8" fmla="*/ 2401490 w 2675468"/>
              <a:gd name="connsiteY8" fmla="*/ 655794 h 2893182"/>
              <a:gd name="connsiteX9" fmla="*/ 2273015 w 2675468"/>
              <a:gd name="connsiteY9" fmla="*/ 576343 h 2893182"/>
              <a:gd name="connsiteX10" fmla="*/ 1337734 w 2675468"/>
              <a:gd name="connsiteY10" fmla="*/ 0 h 2893182"/>
              <a:gd name="connsiteX11" fmla="*/ 2675468 w 2675468"/>
              <a:gd name="connsiteY11" fmla="*/ 1446591 h 2893182"/>
              <a:gd name="connsiteX12" fmla="*/ 1337734 w 2675468"/>
              <a:gd name="connsiteY12" fmla="*/ 2893182 h 2893182"/>
              <a:gd name="connsiteX13" fmla="*/ 0 w 2675468"/>
              <a:gd name="connsiteY13" fmla="*/ 1446591 h 2893182"/>
              <a:gd name="connsiteX14" fmla="*/ 1337734 w 2675468"/>
              <a:gd name="connsiteY14" fmla="*/ 0 h 289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75468" h="2893182">
                <a:moveTo>
                  <a:pt x="2273015" y="576343"/>
                </a:moveTo>
                <a:cubicBezTo>
                  <a:pt x="2255273" y="576902"/>
                  <a:pt x="2237348" y="580947"/>
                  <a:pt x="2220211" y="588840"/>
                </a:cubicBezTo>
                <a:lnTo>
                  <a:pt x="112286" y="1559655"/>
                </a:lnTo>
                <a:cubicBezTo>
                  <a:pt x="43738" y="1591225"/>
                  <a:pt x="13762" y="1672386"/>
                  <a:pt x="45332" y="1740934"/>
                </a:cubicBezTo>
                <a:lnTo>
                  <a:pt x="273976" y="2237386"/>
                </a:lnTo>
                <a:cubicBezTo>
                  <a:pt x="305545" y="2305934"/>
                  <a:pt x="386707" y="2335910"/>
                  <a:pt x="455254" y="2304340"/>
                </a:cubicBezTo>
                <a:lnTo>
                  <a:pt x="2563179" y="1333525"/>
                </a:lnTo>
                <a:cubicBezTo>
                  <a:pt x="2631727" y="1301955"/>
                  <a:pt x="2661703" y="1220794"/>
                  <a:pt x="2630133" y="1152246"/>
                </a:cubicBezTo>
                <a:lnTo>
                  <a:pt x="2401490" y="655794"/>
                </a:lnTo>
                <a:cubicBezTo>
                  <a:pt x="2377812" y="604383"/>
                  <a:pt x="2326240" y="574669"/>
                  <a:pt x="2273015" y="576343"/>
                </a:cubicBezTo>
                <a:close/>
                <a:moveTo>
                  <a:pt x="1337734" y="0"/>
                </a:moveTo>
                <a:cubicBezTo>
                  <a:pt x="2076544" y="0"/>
                  <a:pt x="2675468" y="647661"/>
                  <a:pt x="2675468" y="1446591"/>
                </a:cubicBezTo>
                <a:cubicBezTo>
                  <a:pt x="2675468" y="2245521"/>
                  <a:pt x="2076544" y="2893182"/>
                  <a:pt x="1337734" y="2893182"/>
                </a:cubicBezTo>
                <a:cubicBezTo>
                  <a:pt x="598924" y="2893182"/>
                  <a:pt x="0" y="2245521"/>
                  <a:pt x="0" y="1446591"/>
                </a:cubicBezTo>
                <a:cubicBezTo>
                  <a:pt x="0" y="647661"/>
                  <a:pt x="598924" y="0"/>
                  <a:pt x="1337734" y="0"/>
                </a:cubicBezTo>
                <a:close/>
              </a:path>
            </a:pathLst>
          </a:custGeom>
          <a:solidFill>
            <a:schemeClr val="bg1">
              <a:lumMod val="75000"/>
              <a:lumOff val="25000"/>
            </a:schemeClr>
          </a:solidFill>
          <a:ln w="381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52657929">
                  <a:custGeom>
                    <a:avLst/>
                    <a:gdLst>
                      <a:gd name="connsiteX0" fmla="*/ 0 w 2675467"/>
                      <a:gd name="connsiteY0" fmla="*/ 1446591 h 2893181"/>
                      <a:gd name="connsiteX1" fmla="*/ 1337734 w 2675467"/>
                      <a:gd name="connsiteY1" fmla="*/ 0 h 2893181"/>
                      <a:gd name="connsiteX2" fmla="*/ 2675468 w 2675467"/>
                      <a:gd name="connsiteY2" fmla="*/ 1446591 h 2893181"/>
                      <a:gd name="connsiteX3" fmla="*/ 1337734 w 2675467"/>
                      <a:gd name="connsiteY3" fmla="*/ 2893182 h 2893181"/>
                      <a:gd name="connsiteX4" fmla="*/ 0 w 2675467"/>
                      <a:gd name="connsiteY4" fmla="*/ 1446591 h 2893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75467" h="2893181" extrusionOk="0">
                        <a:moveTo>
                          <a:pt x="0" y="1446591"/>
                        </a:moveTo>
                        <a:cubicBezTo>
                          <a:pt x="34838" y="730604"/>
                          <a:pt x="507234" y="-21753"/>
                          <a:pt x="1337734" y="0"/>
                        </a:cubicBezTo>
                        <a:cubicBezTo>
                          <a:pt x="1928894" y="23179"/>
                          <a:pt x="2837460" y="586074"/>
                          <a:pt x="2675468" y="1446591"/>
                        </a:cubicBezTo>
                        <a:cubicBezTo>
                          <a:pt x="2717960" y="2400642"/>
                          <a:pt x="2050194" y="2825323"/>
                          <a:pt x="1337734" y="2893182"/>
                        </a:cubicBezTo>
                        <a:cubicBezTo>
                          <a:pt x="790302" y="2874627"/>
                          <a:pt x="-132397" y="2132544"/>
                          <a:pt x="0" y="1446591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solidFill>
                  <a:schemeClr val="accent1">
                    <a:lumMod val="10000"/>
                  </a:schemeClr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DC73B1-42ED-4ADA-B5D5-A4BC9F163E39}"/>
              </a:ext>
            </a:extLst>
          </p:cNvPr>
          <p:cNvSpPr txBox="1"/>
          <p:nvPr/>
        </p:nvSpPr>
        <p:spPr>
          <a:xfrm rot="20140875">
            <a:off x="400810" y="1861670"/>
            <a:ext cx="25691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C00000"/>
                </a:solidFill>
                <a:latin typeface="Vivaldi" panose="03020602050506090804" pitchFamily="66" charset="0"/>
              </a:rPr>
              <a:t>Job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2AB226-B92F-4B12-8CB1-0CEE719E9DE7}"/>
              </a:ext>
            </a:extLst>
          </p:cNvPr>
          <p:cNvSpPr txBox="1"/>
          <p:nvPr/>
        </p:nvSpPr>
        <p:spPr>
          <a:xfrm>
            <a:off x="693965" y="5011341"/>
            <a:ext cx="3071675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Baguet Script" panose="00000500000000000000" pitchFamily="2" charset="0"/>
                <a:cs typeface="Dreaming Outloud Script Pro" panose="03050502040304050704" pitchFamily="66" charset="0"/>
              </a:rPr>
              <a:t>Patience</a:t>
            </a:r>
            <a:br>
              <a:rPr lang="en-US" sz="66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Baguet Script" panose="00000500000000000000" pitchFamily="2" charset="0"/>
                <a:cs typeface="Dreaming Outloud Script Pro" panose="03050502040304050704" pitchFamily="66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Baguet Script" panose="00000500000000000000" pitchFamily="2" charset="0"/>
                <a:cs typeface="Dreaming Outloud Script Pro" panose="03050502040304050704" pitchFamily="66" charset="0"/>
              </a:rPr>
              <a:t>Jas. 5:11</a:t>
            </a:r>
            <a:endParaRPr lang="en-US" sz="66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Baguet Script" panose="00000500000000000000" pitchFamily="2" charset="0"/>
              <a:cs typeface="Dreaming Outloud Script Pro" panose="030505020403040507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427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9486" y="530149"/>
            <a:ext cx="7855113" cy="1504101"/>
          </a:xfrm>
        </p:spPr>
        <p:txBody>
          <a:bodyPr>
            <a:noAutofit/>
          </a:bodyPr>
          <a:lstStyle/>
          <a:p>
            <a:pPr algn="l"/>
            <a:r>
              <a:rPr lang="en-US" sz="9600" b="1" dirty="0">
                <a:latin typeface="Vivaldi" panose="03020602050506090804" pitchFamily="66" charset="0"/>
              </a:rPr>
              <a:t>What’s in 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743199" y="4357396"/>
            <a:ext cx="5304789" cy="772925"/>
          </a:xfrm>
        </p:spPr>
        <p:txBody>
          <a:bodyPr>
            <a:prstTxWarp prst="textPlain">
              <a:avLst/>
            </a:prstTxWarp>
            <a:normAutofit fontScale="77500" lnSpcReduction="20000"/>
          </a:bodyPr>
          <a:lstStyle/>
          <a:p>
            <a:pPr algn="r"/>
            <a:r>
              <a:rPr lang="en-US" sz="6600" dirty="0">
                <a:latin typeface="Baguet Script" panose="00000500000000000000" pitchFamily="2" charset="0"/>
              </a:rPr>
              <a:t>Proverbs 22:1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F5653C-9987-45E0-8365-1F026608FE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00" b="88000" l="3716" r="92230">
                        <a14:foregroundMark x1="4054" y1="64000" x2="4054" y2="64000"/>
                        <a14:foregroundMark x1="92230" y1="40000" x2="92230" y2="40000"/>
                        <a14:backgroundMark x1="12838" y1="8000" x2="12838" y2="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84496" y="3853981"/>
            <a:ext cx="5145034" cy="3104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4137CF-52BC-4099-A059-DB1A22616787}"/>
              </a:ext>
            </a:extLst>
          </p:cNvPr>
          <p:cNvSpPr txBox="1"/>
          <p:nvPr/>
        </p:nvSpPr>
        <p:spPr>
          <a:xfrm>
            <a:off x="2509402" y="1676419"/>
            <a:ext cx="6095222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ivaldi" panose="03020602050506090804" pitchFamily="66" charset="0"/>
                <a:ea typeface="+mn-ea"/>
                <a:cs typeface="+mn-cs"/>
              </a:rPr>
              <a:t>Name?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40B1D7-8B72-4D51-9EE0-6C5E674E2BC2}"/>
              </a:ext>
            </a:extLst>
          </p:cNvPr>
          <p:cNvSpPr txBox="1"/>
          <p:nvPr/>
        </p:nvSpPr>
        <p:spPr>
          <a:xfrm>
            <a:off x="760445" y="5492125"/>
            <a:ext cx="105435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u="sng" dirty="0">
                <a:solidFill>
                  <a:schemeClr val="tx2"/>
                </a:solidFill>
                <a:effectLst>
                  <a:glow rad="101600">
                    <a:schemeClr val="bg1">
                      <a:lumMod val="95000"/>
                      <a:lumOff val="5000"/>
                      <a:alpha val="60000"/>
                    </a:schemeClr>
                  </a:glow>
                </a:effectLst>
                <a:latin typeface="Baguet Script" panose="00000500000000000000" pitchFamily="2" charset="0"/>
                <a:cs typeface="Dreaming Outloud Script Pro" panose="03050502040304050704" pitchFamily="66" charset="0"/>
              </a:rPr>
              <a:t>NAME</a:t>
            </a:r>
            <a:r>
              <a:rPr lang="en-US" sz="4200" dirty="0">
                <a:solidFill>
                  <a:schemeClr val="tx2"/>
                </a:solidFill>
                <a:effectLst>
                  <a:glow rad="101600">
                    <a:schemeClr val="bg1">
                      <a:lumMod val="95000"/>
                      <a:lumOff val="5000"/>
                      <a:alpha val="60000"/>
                    </a:schemeClr>
                  </a:glow>
                </a:effectLst>
                <a:latin typeface="Baguet Script" panose="00000500000000000000" pitchFamily="2" charset="0"/>
                <a:cs typeface="Dreaming Outloud Script Pro" panose="03050502040304050704" pitchFamily="66" charset="0"/>
              </a:rPr>
              <a:t>: The sum of who you are and all you do!</a:t>
            </a:r>
          </a:p>
        </p:txBody>
      </p:sp>
    </p:spTree>
    <p:extLst>
      <p:ext uri="{BB962C8B-B14F-4D97-AF65-F5344CB8AC3E}">
        <p14:creationId xmlns:p14="http://schemas.microsoft.com/office/powerpoint/2010/main" val="1806363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Default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191</Words>
  <Application>Microsoft Office PowerPoint</Application>
  <PresentationFormat>Widescreen</PresentationFormat>
  <Paragraphs>29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8" baseType="lpstr">
      <vt:lpstr>Arial</vt:lpstr>
      <vt:lpstr>Baguet Script</vt:lpstr>
      <vt:lpstr>Bauhaus 93</vt:lpstr>
      <vt:lpstr>Calibri</vt:lpstr>
      <vt:lpstr>Georgia</vt:lpstr>
      <vt:lpstr>MoolBoran</vt:lpstr>
      <vt:lpstr>Posterama</vt:lpstr>
      <vt:lpstr>Segoe UI Black</vt:lpstr>
      <vt:lpstr>Trebuchet MS</vt:lpstr>
      <vt:lpstr>Vivaldi</vt:lpstr>
      <vt:lpstr>Default</vt:lpstr>
      <vt:lpstr>1_Default</vt:lpstr>
      <vt:lpstr>WELCOME!</vt:lpstr>
      <vt:lpstr>What’s in a</vt:lpstr>
      <vt:lpstr>PowerPoint Presentation</vt:lpstr>
      <vt:lpstr>PowerPoint Presentation</vt:lpstr>
      <vt:lpstr>PowerPoint Presentation</vt:lpstr>
      <vt:lpstr>What’s in 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Wallace</dc:creator>
  <cp:lastModifiedBy>Steven Wallace</cp:lastModifiedBy>
  <cp:revision>1</cp:revision>
  <dcterms:created xsi:type="dcterms:W3CDTF">2022-03-16T23:26:59Z</dcterms:created>
  <dcterms:modified xsi:type="dcterms:W3CDTF">2022-03-26T01:05:45Z</dcterms:modified>
</cp:coreProperties>
</file>