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8" r:id="rId2"/>
  </p:sldMasterIdLst>
  <p:sldIdLst>
    <p:sldId id="259" r:id="rId3"/>
    <p:sldId id="264" r:id="rId4"/>
    <p:sldId id="258" r:id="rId5"/>
    <p:sldId id="261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4" r:id="rId14"/>
    <p:sldId id="272" r:id="rId15"/>
    <p:sldId id="273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Gabriola" panose="04040605051002020D02" pitchFamily="82" charset="0"/>
      <p:regular r:id="rId21"/>
    </p:embeddedFont>
    <p:embeddedFont>
      <p:font typeface="Georgia" panose="02040502050405020303" pitchFamily="18" charset="0"/>
      <p:regular r:id="rId22"/>
      <p:bold r:id="rId23"/>
      <p:italic r:id="rId24"/>
      <p:boldItalic r:id="rId25"/>
    </p:embeddedFont>
    <p:embeddedFont>
      <p:font typeface="Ink Free" panose="03080402000500000000" pitchFamily="66" charset="0"/>
      <p:regular r:id="rId26"/>
    </p:embeddedFont>
    <p:embeddedFont>
      <p:font typeface="Tempus Sans ITC" panose="04020404030D07020202" pitchFamily="82" charset="0"/>
      <p:regular r:id="rId27"/>
    </p:embeddedFont>
    <p:embeddedFont>
      <p:font typeface="The Hand Black" panose="03070902030502020204" pitchFamily="66" charset="0"/>
      <p:bold r:id="rId28"/>
    </p:embeddedFont>
    <p:embeddedFont>
      <p:font typeface="The Hand Extrablack" panose="03070A02030502020204" pitchFamily="66" charset="0"/>
      <p:bold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E05016-F62A-4345-8BAE-12E50F103CFB}" v="205" dt="2022-05-07T18:27:35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7" autoAdjust="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1104" y="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microsoft.com/office/2015/10/relationships/revisionInfo" Target="revisionInfo.xml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246F2876-D443-4747-B3F0-2B0EAF0F5908}"/>
    <pc:docChg chg="custSel addSld delSld modSld sldOrd modMainMaster">
      <pc:chgData name="Steven Wallace" userId="f455ab06884d4394" providerId="LiveId" clId="{246F2876-D443-4747-B3F0-2B0EAF0F5908}" dt="2020-02-28T17:11:43.134" v="1803" actId="14100"/>
      <pc:docMkLst>
        <pc:docMk/>
      </pc:docMkLst>
      <pc:sldChg chg="del">
        <pc:chgData name="Steven Wallace" userId="f455ab06884d4394" providerId="LiveId" clId="{246F2876-D443-4747-B3F0-2B0EAF0F5908}" dt="2020-02-20T19:37:22.680" v="0" actId="47"/>
        <pc:sldMkLst>
          <pc:docMk/>
          <pc:sldMk cId="1873325291" sldId="256"/>
        </pc:sldMkLst>
      </pc:sldChg>
      <pc:sldChg chg="del">
        <pc:chgData name="Steven Wallace" userId="f455ab06884d4394" providerId="LiveId" clId="{246F2876-D443-4747-B3F0-2B0EAF0F5908}" dt="2020-02-20T20:19:13.490" v="424" actId="47"/>
        <pc:sldMkLst>
          <pc:docMk/>
          <pc:sldMk cId="3877253977" sldId="257"/>
        </pc:sldMkLst>
      </pc:sldChg>
      <pc:sldChg chg="addSp delSp modSp mod modTransition modAnim">
        <pc:chgData name="Steven Wallace" userId="f455ab06884d4394" providerId="LiveId" clId="{246F2876-D443-4747-B3F0-2B0EAF0F5908}" dt="2020-02-20T20:17:59.866" v="385"/>
        <pc:sldMkLst>
          <pc:docMk/>
          <pc:sldMk cId="3893856719" sldId="258"/>
        </pc:sldMkLst>
        <pc:spChg chg="add del mod">
          <ac:chgData name="Steven Wallace" userId="f455ab06884d4394" providerId="LiveId" clId="{246F2876-D443-4747-B3F0-2B0EAF0F5908}" dt="2020-02-20T19:57:58.188" v="141"/>
          <ac:spMkLst>
            <pc:docMk/>
            <pc:sldMk cId="3893856719" sldId="258"/>
            <ac:spMk id="2" creationId="{5C70338E-41AA-4EB2-A441-2DEC5674CDFE}"/>
          </ac:spMkLst>
        </pc:spChg>
        <pc:spChg chg="del">
          <ac:chgData name="Steven Wallace" userId="f455ab06884d4394" providerId="LiveId" clId="{246F2876-D443-4747-B3F0-2B0EAF0F5908}" dt="2020-02-20T19:43:59.186" v="16" actId="478"/>
          <ac:spMkLst>
            <pc:docMk/>
            <pc:sldMk cId="3893856719" sldId="258"/>
            <ac:spMk id="3" creationId="{00000000-0000-0000-0000-000000000000}"/>
          </ac:spMkLst>
        </pc:spChg>
        <pc:spChg chg="add mod">
          <ac:chgData name="Steven Wallace" userId="f455ab06884d4394" providerId="LiveId" clId="{246F2876-D443-4747-B3F0-2B0EAF0F5908}" dt="2020-02-20T20:00:02.481" v="157" actId="1076"/>
          <ac:spMkLst>
            <pc:docMk/>
            <pc:sldMk cId="3893856719" sldId="258"/>
            <ac:spMk id="3" creationId="{5B2BB9D8-F754-453A-876E-E498EFB6D537}"/>
          </ac:spMkLst>
        </pc:spChg>
        <pc:spChg chg="add del mod">
          <ac:chgData name="Steven Wallace" userId="f455ab06884d4394" providerId="LiveId" clId="{246F2876-D443-4747-B3F0-2B0EAF0F5908}" dt="2020-02-20T19:44:49.586" v="27" actId="478"/>
          <ac:spMkLst>
            <pc:docMk/>
            <pc:sldMk cId="3893856719" sldId="258"/>
            <ac:spMk id="4" creationId="{02F809D0-F25A-4639-9321-FA93F1693D22}"/>
          </ac:spMkLst>
        </pc:spChg>
        <pc:spChg chg="add del mod">
          <ac:chgData name="Steven Wallace" userId="f455ab06884d4394" providerId="LiveId" clId="{246F2876-D443-4747-B3F0-2B0EAF0F5908}" dt="2020-02-20T20:01:21.244" v="164"/>
          <ac:spMkLst>
            <pc:docMk/>
            <pc:sldMk cId="3893856719" sldId="258"/>
            <ac:spMk id="4" creationId="{8481B1F2-6599-44FE-9175-65E042D9A13C}"/>
          </ac:spMkLst>
        </pc:spChg>
        <pc:spChg chg="del">
          <ac:chgData name="Steven Wallace" userId="f455ab06884d4394" providerId="LiveId" clId="{246F2876-D443-4747-B3F0-2B0EAF0F5908}" dt="2020-02-20T19:44:02.966" v="17" actId="478"/>
          <ac:spMkLst>
            <pc:docMk/>
            <pc:sldMk cId="3893856719" sldId="258"/>
            <ac:spMk id="5" creationId="{00000000-0000-0000-0000-000000000000}"/>
          </ac:spMkLst>
        </pc:spChg>
        <pc:spChg chg="add mod">
          <ac:chgData name="Steven Wallace" userId="f455ab06884d4394" providerId="LiveId" clId="{246F2876-D443-4747-B3F0-2B0EAF0F5908}" dt="2020-02-20T19:59:21.854" v="154" actId="1076"/>
          <ac:spMkLst>
            <pc:docMk/>
            <pc:sldMk cId="3893856719" sldId="258"/>
            <ac:spMk id="5" creationId="{BF54BF1A-93D7-442B-8A15-529D9FE1B4E0}"/>
          </ac:spMkLst>
        </pc:spChg>
        <pc:spChg chg="add mod">
          <ac:chgData name="Steven Wallace" userId="f455ab06884d4394" providerId="LiveId" clId="{246F2876-D443-4747-B3F0-2B0EAF0F5908}" dt="2020-02-20T19:57:43.089" v="140" actId="208"/>
          <ac:spMkLst>
            <pc:docMk/>
            <pc:sldMk cId="3893856719" sldId="258"/>
            <ac:spMk id="6" creationId="{6DCD6408-6890-4B66-B48D-DE8FF2022725}"/>
          </ac:spMkLst>
        </pc:spChg>
        <pc:spChg chg="add mod">
          <ac:chgData name="Steven Wallace" userId="f455ab06884d4394" providerId="LiveId" clId="{246F2876-D443-4747-B3F0-2B0EAF0F5908}" dt="2020-02-20T20:17:09.390" v="361" actId="1076"/>
          <ac:spMkLst>
            <pc:docMk/>
            <pc:sldMk cId="3893856719" sldId="258"/>
            <ac:spMk id="10" creationId="{6E4A1A33-5ED5-431D-9790-581E22AF2590}"/>
          </ac:spMkLst>
        </pc:spChg>
        <pc:picChg chg="add mod ord">
          <ac:chgData name="Steven Wallace" userId="f455ab06884d4394" providerId="LiveId" clId="{246F2876-D443-4747-B3F0-2B0EAF0F5908}" dt="2020-02-20T20:15:49.455" v="327" actId="1076"/>
          <ac:picMkLst>
            <pc:docMk/>
            <pc:sldMk cId="3893856719" sldId="258"/>
            <ac:picMk id="7" creationId="{F3FA2FA2-36CF-4654-96D8-E08709B785D7}"/>
          </ac:picMkLst>
        </pc:picChg>
        <pc:picChg chg="add del mod">
          <ac:chgData name="Steven Wallace" userId="f455ab06884d4394" providerId="LiveId" clId="{246F2876-D443-4747-B3F0-2B0EAF0F5908}" dt="2020-02-20T20:01:39.611" v="167"/>
          <ac:picMkLst>
            <pc:docMk/>
            <pc:sldMk cId="3893856719" sldId="258"/>
            <ac:picMk id="8" creationId="{9A6B7D63-0980-435D-A06F-8368BCCE6FF0}"/>
          </ac:picMkLst>
        </pc:picChg>
        <pc:picChg chg="add">
          <ac:chgData name="Steven Wallace" userId="f455ab06884d4394" providerId="LiveId" clId="{246F2876-D443-4747-B3F0-2B0EAF0F5908}" dt="2020-02-20T20:02:05.620" v="171"/>
          <ac:picMkLst>
            <pc:docMk/>
            <pc:sldMk cId="3893856719" sldId="258"/>
            <ac:picMk id="9" creationId="{071AE954-77EB-4916-8AD8-FB1B85098280}"/>
          </ac:picMkLst>
        </pc:picChg>
      </pc:sldChg>
      <pc:sldChg chg="addSp delSp modSp del mod">
        <pc:chgData name="Steven Wallace" userId="f455ab06884d4394" providerId="LiveId" clId="{246F2876-D443-4747-B3F0-2B0EAF0F5908}" dt="2020-02-20T20:02:18.026" v="172" actId="47"/>
        <pc:sldMkLst>
          <pc:docMk/>
          <pc:sldMk cId="3284045179" sldId="259"/>
        </pc:sldMkLst>
        <pc:spChg chg="add del mod">
          <ac:chgData name="Steven Wallace" userId="f455ab06884d4394" providerId="LiveId" clId="{246F2876-D443-4747-B3F0-2B0EAF0F5908}" dt="2020-02-20T19:43:53.189" v="15"/>
          <ac:spMkLst>
            <pc:docMk/>
            <pc:sldMk cId="3284045179" sldId="259"/>
            <ac:spMk id="2" creationId="{D8C29897-DE34-4FD8-8FE7-A40CBF0DB908}"/>
          </ac:spMkLst>
        </pc:spChg>
        <pc:spChg chg="add del mod">
          <ac:chgData name="Steven Wallace" userId="f455ab06884d4394" providerId="LiveId" clId="{246F2876-D443-4747-B3F0-2B0EAF0F5908}" dt="2020-02-20T19:44:45.374" v="26"/>
          <ac:spMkLst>
            <pc:docMk/>
            <pc:sldMk cId="3284045179" sldId="259"/>
            <ac:spMk id="4" creationId="{BF9861CC-AD75-44B3-97D2-DBA9ABF211D4}"/>
          </ac:spMkLst>
        </pc:spChg>
        <pc:spChg chg="add del mod">
          <ac:chgData name="Steven Wallace" userId="f455ab06884d4394" providerId="LiveId" clId="{246F2876-D443-4747-B3F0-2B0EAF0F5908}" dt="2020-02-20T19:59:36.662" v="155" actId="478"/>
          <ac:spMkLst>
            <pc:docMk/>
            <pc:sldMk cId="3284045179" sldId="259"/>
            <ac:spMk id="5" creationId="{D445D818-6556-4EFC-AFED-23D3258D6D40}"/>
          </ac:spMkLst>
        </pc:spChg>
        <pc:picChg chg="add mod">
          <ac:chgData name="Steven Wallace" userId="f455ab06884d4394" providerId="LiveId" clId="{246F2876-D443-4747-B3F0-2B0EAF0F5908}" dt="2020-02-20T20:01:56.981" v="170" actId="14100"/>
          <ac:picMkLst>
            <pc:docMk/>
            <pc:sldMk cId="3284045179" sldId="259"/>
            <ac:picMk id="4" creationId="{01DE0A25-8EE2-4AF1-8C95-1A961D87A875}"/>
          </ac:picMkLst>
        </pc:picChg>
      </pc:sldChg>
      <pc:sldChg chg="del">
        <pc:chgData name="Steven Wallace" userId="f455ab06884d4394" providerId="LiveId" clId="{246F2876-D443-4747-B3F0-2B0EAF0F5908}" dt="2020-02-20T20:02:28.256" v="173" actId="47"/>
        <pc:sldMkLst>
          <pc:docMk/>
          <pc:sldMk cId="3743528175" sldId="260"/>
        </pc:sldMkLst>
      </pc:sldChg>
      <pc:sldChg chg="addSp delSp modSp mod modTransition modAnim">
        <pc:chgData name="Steven Wallace" userId="f455ab06884d4394" providerId="LiveId" clId="{246F2876-D443-4747-B3F0-2B0EAF0F5908}" dt="2020-02-20T20:44:28.945" v="1337"/>
        <pc:sldMkLst>
          <pc:docMk/>
          <pc:sldMk cId="1405483902" sldId="261"/>
        </pc:sldMkLst>
        <pc:spChg chg="add mod">
          <ac:chgData name="Steven Wallace" userId="f455ab06884d4394" providerId="LiveId" clId="{246F2876-D443-4747-B3F0-2B0EAF0F5908}" dt="2020-02-20T20:40:54.197" v="1258" actId="207"/>
          <ac:spMkLst>
            <pc:docMk/>
            <pc:sldMk cId="1405483902" sldId="261"/>
            <ac:spMk id="3" creationId="{5FFDD4AF-AB36-45AB-9906-0F1C361E793F}"/>
          </ac:spMkLst>
        </pc:spChg>
        <pc:spChg chg="del">
          <ac:chgData name="Steven Wallace" userId="f455ab06884d4394" providerId="LiveId" clId="{246F2876-D443-4747-B3F0-2B0EAF0F5908}" dt="2020-02-20T20:08:19.187" v="202" actId="478"/>
          <ac:spMkLst>
            <pc:docMk/>
            <pc:sldMk cId="1405483902" sldId="261"/>
            <ac:spMk id="4" creationId="{00000000-0000-0000-0000-000000000000}"/>
          </ac:spMkLst>
        </pc:spChg>
        <pc:spChg chg="mod">
          <ac:chgData name="Steven Wallace" userId="f455ab06884d4394" providerId="LiveId" clId="{246F2876-D443-4747-B3F0-2B0EAF0F5908}" dt="2020-02-20T20:26:42.033" v="594" actId="207"/>
          <ac:spMkLst>
            <pc:docMk/>
            <pc:sldMk cId="1405483902" sldId="261"/>
            <ac:spMk id="5" creationId="{00000000-0000-0000-0000-000000000000}"/>
          </ac:spMkLst>
        </pc:spChg>
        <pc:picChg chg="add del mod">
          <ac:chgData name="Steven Wallace" userId="f455ab06884d4394" providerId="LiveId" clId="{246F2876-D443-4747-B3F0-2B0EAF0F5908}" dt="2020-02-20T20:03:13.025" v="178" actId="478"/>
          <ac:picMkLst>
            <pc:docMk/>
            <pc:sldMk cId="1405483902" sldId="261"/>
            <ac:picMk id="2" creationId="{524D32A6-69A1-4F64-B5C8-12F133E5FFF1}"/>
          </ac:picMkLst>
        </pc:picChg>
      </pc:sldChg>
      <pc:sldChg chg="del">
        <pc:chgData name="Steven Wallace" userId="f455ab06884d4394" providerId="LiveId" clId="{246F2876-D443-4747-B3F0-2B0EAF0F5908}" dt="2020-02-20T20:02:28.807" v="174" actId="47"/>
        <pc:sldMkLst>
          <pc:docMk/>
          <pc:sldMk cId="920465377" sldId="262"/>
        </pc:sldMkLst>
      </pc:sldChg>
      <pc:sldChg chg="del">
        <pc:chgData name="Steven Wallace" userId="f455ab06884d4394" providerId="LiveId" clId="{246F2876-D443-4747-B3F0-2B0EAF0F5908}" dt="2020-02-20T20:19:14.599" v="425" actId="47"/>
        <pc:sldMkLst>
          <pc:docMk/>
          <pc:sldMk cId="544258191" sldId="263"/>
        </pc:sldMkLst>
      </pc:sldChg>
      <pc:sldChg chg="addSp delSp modSp add mod ord modTransition setBg">
        <pc:chgData name="Steven Wallace" userId="f455ab06884d4394" providerId="LiveId" clId="{246F2876-D443-4747-B3F0-2B0EAF0F5908}" dt="2020-02-20T20:16:19.583" v="349"/>
        <pc:sldMkLst>
          <pc:docMk/>
          <pc:sldMk cId="1594111254" sldId="264"/>
        </pc:sldMkLst>
        <pc:spChg chg="del">
          <ac:chgData name="Steven Wallace" userId="f455ab06884d4394" providerId="LiveId" clId="{246F2876-D443-4747-B3F0-2B0EAF0F5908}" dt="2020-02-20T20:11:31.122" v="227"/>
          <ac:spMkLst>
            <pc:docMk/>
            <pc:sldMk cId="1594111254" sldId="264"/>
            <ac:spMk id="2" creationId="{CB18C153-E7CD-4BDE-823E-812796B6E1DA}"/>
          </ac:spMkLst>
        </pc:spChg>
        <pc:spChg chg="add del mod">
          <ac:chgData name="Steven Wallace" userId="f455ab06884d4394" providerId="LiveId" clId="{246F2876-D443-4747-B3F0-2B0EAF0F5908}" dt="2020-02-20T20:11:39.424" v="228" actId="478"/>
          <ac:spMkLst>
            <pc:docMk/>
            <pc:sldMk cId="1594111254" sldId="264"/>
            <ac:spMk id="3" creationId="{C66D9A00-91D5-4B38-996C-71BE20787B68}"/>
          </ac:spMkLst>
        </pc:spChg>
        <pc:spChg chg="add del mod">
          <ac:chgData name="Steven Wallace" userId="f455ab06884d4394" providerId="LiveId" clId="{246F2876-D443-4747-B3F0-2B0EAF0F5908}" dt="2020-02-20T20:11:44.127" v="229" actId="478"/>
          <ac:spMkLst>
            <pc:docMk/>
            <pc:sldMk cId="1594111254" sldId="264"/>
            <ac:spMk id="4" creationId="{E3C8B209-636D-41FE-8183-09EB4F899097}"/>
          </ac:spMkLst>
        </pc:spChg>
      </pc:sldChg>
      <pc:sldChg chg="addSp modSp add mod modTransition modAnim">
        <pc:chgData name="Steven Wallace" userId="f455ab06884d4394" providerId="LiveId" clId="{246F2876-D443-4747-B3F0-2B0EAF0F5908}" dt="2020-02-28T16:38:35.785" v="1397"/>
        <pc:sldMkLst>
          <pc:docMk/>
          <pc:sldMk cId="2382341284" sldId="265"/>
        </pc:sldMkLst>
        <pc:spChg chg="mod">
          <ac:chgData name="Steven Wallace" userId="f455ab06884d4394" providerId="LiveId" clId="{246F2876-D443-4747-B3F0-2B0EAF0F5908}" dt="2020-02-20T20:26:46.725" v="595" actId="207"/>
          <ac:spMkLst>
            <pc:docMk/>
            <pc:sldMk cId="2382341284" sldId="265"/>
            <ac:spMk id="2" creationId="{3CE3CA5A-9874-4DF7-9810-6DA784B86DF7}"/>
          </ac:spMkLst>
        </pc:spChg>
        <pc:spChg chg="add mod">
          <ac:chgData name="Steven Wallace" userId="f455ab06884d4394" providerId="LiveId" clId="{246F2876-D443-4747-B3F0-2B0EAF0F5908}" dt="2020-02-20T20:41:05.966" v="1266" actId="20577"/>
          <ac:spMkLst>
            <pc:docMk/>
            <pc:sldMk cId="2382341284" sldId="265"/>
            <ac:spMk id="3" creationId="{B5AD2D25-3898-44D5-B71A-ED60F7680499}"/>
          </ac:spMkLst>
        </pc:spChg>
        <pc:spChg chg="add mod">
          <ac:chgData name="Steven Wallace" userId="f455ab06884d4394" providerId="LiveId" clId="{246F2876-D443-4747-B3F0-2B0EAF0F5908}" dt="2020-02-28T16:38:31.882" v="1395" actId="1076"/>
          <ac:spMkLst>
            <pc:docMk/>
            <pc:sldMk cId="2382341284" sldId="265"/>
            <ac:spMk id="4" creationId="{619EEB3C-D14F-4FAB-8FCD-9EE116932473}"/>
          </ac:spMkLst>
        </pc:spChg>
      </pc:sldChg>
      <pc:sldChg chg="addSp modSp add mod modTransition modAnim">
        <pc:chgData name="Steven Wallace" userId="f455ab06884d4394" providerId="LiveId" clId="{246F2876-D443-4747-B3F0-2B0EAF0F5908}" dt="2020-02-20T20:44:51.607" v="1343"/>
        <pc:sldMkLst>
          <pc:docMk/>
          <pc:sldMk cId="243502669" sldId="266"/>
        </pc:sldMkLst>
        <pc:spChg chg="mod">
          <ac:chgData name="Steven Wallace" userId="f455ab06884d4394" providerId="LiveId" clId="{246F2876-D443-4747-B3F0-2B0EAF0F5908}" dt="2020-02-20T20:26:51.487" v="596" actId="207"/>
          <ac:spMkLst>
            <pc:docMk/>
            <pc:sldMk cId="243502669" sldId="266"/>
            <ac:spMk id="2" creationId="{3CE3CA5A-9874-4DF7-9810-6DA784B86DF7}"/>
          </ac:spMkLst>
        </pc:spChg>
        <pc:spChg chg="add mod">
          <ac:chgData name="Steven Wallace" userId="f455ab06884d4394" providerId="LiveId" clId="{246F2876-D443-4747-B3F0-2B0EAF0F5908}" dt="2020-02-20T20:41:19.130" v="1274" actId="20577"/>
          <ac:spMkLst>
            <pc:docMk/>
            <pc:sldMk cId="243502669" sldId="266"/>
            <ac:spMk id="3" creationId="{3119A964-4072-4EEF-88A1-8C3062EC957E}"/>
          </ac:spMkLst>
        </pc:spChg>
      </pc:sldChg>
      <pc:sldChg chg="addSp modSp add mod modTransition modAnim">
        <pc:chgData name="Steven Wallace" userId="f455ab06884d4394" providerId="LiveId" clId="{246F2876-D443-4747-B3F0-2B0EAF0F5908}" dt="2020-02-20T20:45:02.263" v="1346"/>
        <pc:sldMkLst>
          <pc:docMk/>
          <pc:sldMk cId="2214766971" sldId="267"/>
        </pc:sldMkLst>
        <pc:spChg chg="mod">
          <ac:chgData name="Steven Wallace" userId="f455ab06884d4394" providerId="LiveId" clId="{246F2876-D443-4747-B3F0-2B0EAF0F5908}" dt="2020-02-20T20:27:37.863" v="651" actId="20577"/>
          <ac:spMkLst>
            <pc:docMk/>
            <pc:sldMk cId="2214766971" sldId="267"/>
            <ac:spMk id="2" creationId="{3CE3CA5A-9874-4DF7-9810-6DA784B86DF7}"/>
          </ac:spMkLst>
        </pc:spChg>
        <pc:spChg chg="add mod">
          <ac:chgData name="Steven Wallace" userId="f455ab06884d4394" providerId="LiveId" clId="{246F2876-D443-4747-B3F0-2B0EAF0F5908}" dt="2020-02-20T20:41:49.277" v="1302" actId="20577"/>
          <ac:spMkLst>
            <pc:docMk/>
            <pc:sldMk cId="2214766971" sldId="267"/>
            <ac:spMk id="3" creationId="{9EB4A97C-3D73-4FE5-81B5-060D39C4BE3F}"/>
          </ac:spMkLst>
        </pc:spChg>
      </pc:sldChg>
      <pc:sldChg chg="addSp modSp add mod modTransition modAnim">
        <pc:chgData name="Steven Wallace" userId="f455ab06884d4394" providerId="LiveId" clId="{246F2876-D443-4747-B3F0-2B0EAF0F5908}" dt="2020-02-20T20:45:10.473" v="1349"/>
        <pc:sldMkLst>
          <pc:docMk/>
          <pc:sldMk cId="2756393966" sldId="268"/>
        </pc:sldMkLst>
        <pc:spChg chg="mod">
          <ac:chgData name="Steven Wallace" userId="f455ab06884d4394" providerId="LiveId" clId="{246F2876-D443-4747-B3F0-2B0EAF0F5908}" dt="2020-02-20T20:29:32.364" v="740" actId="20577"/>
          <ac:spMkLst>
            <pc:docMk/>
            <pc:sldMk cId="2756393966" sldId="268"/>
            <ac:spMk id="2" creationId="{3CE3CA5A-9874-4DF7-9810-6DA784B86DF7}"/>
          </ac:spMkLst>
        </pc:spChg>
        <pc:spChg chg="add mod">
          <ac:chgData name="Steven Wallace" userId="f455ab06884d4394" providerId="LiveId" clId="{246F2876-D443-4747-B3F0-2B0EAF0F5908}" dt="2020-02-20T20:42:06.510" v="1313" actId="20577"/>
          <ac:spMkLst>
            <pc:docMk/>
            <pc:sldMk cId="2756393966" sldId="268"/>
            <ac:spMk id="3" creationId="{25DC7DE4-1152-4226-8357-457D8AAC27C8}"/>
          </ac:spMkLst>
        </pc:spChg>
      </pc:sldChg>
      <pc:sldChg chg="addSp modSp add mod modTransition modAnim">
        <pc:chgData name="Steven Wallace" userId="f455ab06884d4394" providerId="LiveId" clId="{246F2876-D443-4747-B3F0-2B0EAF0F5908}" dt="2020-02-20T20:45:17.832" v="1352"/>
        <pc:sldMkLst>
          <pc:docMk/>
          <pc:sldMk cId="2086403978" sldId="269"/>
        </pc:sldMkLst>
        <pc:spChg chg="mod">
          <ac:chgData name="Steven Wallace" userId="f455ab06884d4394" providerId="LiveId" clId="{246F2876-D443-4747-B3F0-2B0EAF0F5908}" dt="2020-02-20T20:31:00.126" v="820" actId="20577"/>
          <ac:spMkLst>
            <pc:docMk/>
            <pc:sldMk cId="2086403978" sldId="269"/>
            <ac:spMk id="2" creationId="{3CE3CA5A-9874-4DF7-9810-6DA784B86DF7}"/>
          </ac:spMkLst>
        </pc:spChg>
        <pc:spChg chg="add mod">
          <ac:chgData name="Steven Wallace" userId="f455ab06884d4394" providerId="LiveId" clId="{246F2876-D443-4747-B3F0-2B0EAF0F5908}" dt="2020-02-20T20:42:22.344" v="1325" actId="20577"/>
          <ac:spMkLst>
            <pc:docMk/>
            <pc:sldMk cId="2086403978" sldId="269"/>
            <ac:spMk id="3" creationId="{94B94DDA-3338-4862-914F-9915A38DACB9}"/>
          </ac:spMkLst>
        </pc:spChg>
      </pc:sldChg>
      <pc:sldChg chg="addSp modSp add mod modTransition modAnim">
        <pc:chgData name="Steven Wallace" userId="f455ab06884d4394" providerId="LiveId" clId="{246F2876-D443-4747-B3F0-2B0EAF0F5908}" dt="2020-02-28T17:11:43.134" v="1803" actId="14100"/>
        <pc:sldMkLst>
          <pc:docMk/>
          <pc:sldMk cId="749925191" sldId="270"/>
        </pc:sldMkLst>
        <pc:spChg chg="mod">
          <ac:chgData name="Steven Wallace" userId="f455ab06884d4394" providerId="LiveId" clId="{246F2876-D443-4747-B3F0-2B0EAF0F5908}" dt="2020-02-20T20:32:39.236" v="882"/>
          <ac:spMkLst>
            <pc:docMk/>
            <pc:sldMk cId="749925191" sldId="270"/>
            <ac:spMk id="2" creationId="{3CE3CA5A-9874-4DF7-9810-6DA784B86DF7}"/>
          </ac:spMkLst>
        </pc:spChg>
        <pc:spChg chg="add mod">
          <ac:chgData name="Steven Wallace" userId="f455ab06884d4394" providerId="LiveId" clId="{246F2876-D443-4747-B3F0-2B0EAF0F5908}" dt="2020-02-20T20:42:37.983" v="1331" actId="20577"/>
          <ac:spMkLst>
            <pc:docMk/>
            <pc:sldMk cId="749925191" sldId="270"/>
            <ac:spMk id="3" creationId="{8979A90A-4609-498C-9E80-B373CB5E765F}"/>
          </ac:spMkLst>
        </pc:spChg>
        <pc:spChg chg="add mod">
          <ac:chgData name="Steven Wallace" userId="f455ab06884d4394" providerId="LiveId" clId="{246F2876-D443-4747-B3F0-2B0EAF0F5908}" dt="2020-02-28T17:11:43.134" v="1803" actId="14100"/>
          <ac:spMkLst>
            <pc:docMk/>
            <pc:sldMk cId="749925191" sldId="270"/>
            <ac:spMk id="4" creationId="{849B27EB-BC39-40E9-9416-BC375B304856}"/>
          </ac:spMkLst>
        </pc:spChg>
      </pc:sldChg>
      <pc:sldChg chg="addSp delSp modSp add mod modTransition">
        <pc:chgData name="Steven Wallace" userId="f455ab06884d4394" providerId="LiveId" clId="{246F2876-D443-4747-B3F0-2B0EAF0F5908}" dt="2020-02-28T17:02:17.572" v="1740" actId="20577"/>
        <pc:sldMkLst>
          <pc:docMk/>
          <pc:sldMk cId="1940208252" sldId="271"/>
        </pc:sldMkLst>
        <pc:spChg chg="del">
          <ac:chgData name="Steven Wallace" userId="f455ab06884d4394" providerId="LiveId" clId="{246F2876-D443-4747-B3F0-2B0EAF0F5908}" dt="2020-02-20T20:32:50.319" v="884"/>
          <ac:spMkLst>
            <pc:docMk/>
            <pc:sldMk cId="1940208252" sldId="271"/>
            <ac:spMk id="2" creationId="{1AF71243-219E-4887-8DE2-39C9E032C0A7}"/>
          </ac:spMkLst>
        </pc:spChg>
        <pc:spChg chg="add mod">
          <ac:chgData name="Steven Wallace" userId="f455ab06884d4394" providerId="LiveId" clId="{246F2876-D443-4747-B3F0-2B0EAF0F5908}" dt="2020-02-28T17:02:11.805" v="1734" actId="313"/>
          <ac:spMkLst>
            <pc:docMk/>
            <pc:sldMk cId="1940208252" sldId="271"/>
            <ac:spMk id="3" creationId="{D1865C31-564D-43A6-A381-707EED97802B}"/>
          </ac:spMkLst>
        </pc:spChg>
        <pc:spChg chg="add mod">
          <ac:chgData name="Steven Wallace" userId="f455ab06884d4394" providerId="LiveId" clId="{246F2876-D443-4747-B3F0-2B0EAF0F5908}" dt="2020-02-28T17:02:17.572" v="1740" actId="20577"/>
          <ac:spMkLst>
            <pc:docMk/>
            <pc:sldMk cId="1940208252" sldId="271"/>
            <ac:spMk id="4" creationId="{DE9DEEDD-1C7B-4F8A-8DE0-A31F4CF6AE74}"/>
          </ac:spMkLst>
        </pc:spChg>
      </pc:sldChg>
      <pc:sldChg chg="addSp delSp modSp add mod modTransition modAnim">
        <pc:chgData name="Steven Wallace" userId="f455ab06884d4394" providerId="LiveId" clId="{246F2876-D443-4747-B3F0-2B0EAF0F5908}" dt="2020-02-20T20:52:33.352" v="1359"/>
        <pc:sldMkLst>
          <pc:docMk/>
          <pc:sldMk cId="3994475837" sldId="272"/>
        </pc:sldMkLst>
        <pc:spChg chg="del">
          <ac:chgData name="Steven Wallace" userId="f455ab06884d4394" providerId="LiveId" clId="{246F2876-D443-4747-B3F0-2B0EAF0F5908}" dt="2020-02-20T20:33:36.999" v="919"/>
          <ac:spMkLst>
            <pc:docMk/>
            <pc:sldMk cId="3994475837" sldId="272"/>
            <ac:spMk id="2" creationId="{2032E55D-CFF8-47D5-AA27-35D38661A5D0}"/>
          </ac:spMkLst>
        </pc:spChg>
        <pc:spChg chg="del">
          <ac:chgData name="Steven Wallace" userId="f455ab06884d4394" providerId="LiveId" clId="{246F2876-D443-4747-B3F0-2B0EAF0F5908}" dt="2020-02-20T20:33:36.999" v="919"/>
          <ac:spMkLst>
            <pc:docMk/>
            <pc:sldMk cId="3994475837" sldId="272"/>
            <ac:spMk id="3" creationId="{742E500D-281B-422F-9C99-A31AC64AAF41}"/>
          </ac:spMkLst>
        </pc:spChg>
        <pc:spChg chg="add mod">
          <ac:chgData name="Steven Wallace" userId="f455ab06884d4394" providerId="LiveId" clId="{246F2876-D443-4747-B3F0-2B0EAF0F5908}" dt="2020-02-20T20:35:25.675" v="1102" actId="20577"/>
          <ac:spMkLst>
            <pc:docMk/>
            <pc:sldMk cId="3994475837" sldId="272"/>
            <ac:spMk id="4" creationId="{5CDCA9AD-03AD-4D64-A607-F4C73183DA54}"/>
          </ac:spMkLst>
        </pc:spChg>
        <pc:spChg chg="add mod">
          <ac:chgData name="Steven Wallace" userId="f455ab06884d4394" providerId="LiveId" clId="{246F2876-D443-4747-B3F0-2B0EAF0F5908}" dt="2020-02-20T20:38:18.780" v="1222" actId="122"/>
          <ac:spMkLst>
            <pc:docMk/>
            <pc:sldMk cId="3994475837" sldId="272"/>
            <ac:spMk id="5" creationId="{A3DFCB49-DEB1-4F91-A915-A8B8AF1C8136}"/>
          </ac:spMkLst>
        </pc:spChg>
      </pc:sldChg>
      <pc:sldChg chg="modSp add mod modTransition">
        <pc:chgData name="Steven Wallace" userId="f455ab06884d4394" providerId="LiveId" clId="{246F2876-D443-4747-B3F0-2B0EAF0F5908}" dt="2020-02-20T20:44:09.779" v="1334"/>
        <pc:sldMkLst>
          <pc:docMk/>
          <pc:sldMk cId="378332818" sldId="273"/>
        </pc:sldMkLst>
        <pc:spChg chg="mod">
          <ac:chgData name="Steven Wallace" userId="f455ab06884d4394" providerId="LiveId" clId="{246F2876-D443-4747-B3F0-2B0EAF0F5908}" dt="2020-02-20T20:37:23.783" v="1171" actId="20577"/>
          <ac:spMkLst>
            <pc:docMk/>
            <pc:sldMk cId="378332818" sldId="273"/>
            <ac:spMk id="2" creationId="{65DFBAE7-0391-441B-9CCC-CFAF449C494B}"/>
          </ac:spMkLst>
        </pc:spChg>
      </pc:sldChg>
      <pc:sldChg chg="add modTransition">
        <pc:chgData name="Steven Wallace" userId="f455ab06884d4394" providerId="LiveId" clId="{246F2876-D443-4747-B3F0-2B0EAF0F5908}" dt="2020-02-28T17:02:32.969" v="1743"/>
        <pc:sldMkLst>
          <pc:docMk/>
          <pc:sldMk cId="2955493079" sldId="274"/>
        </pc:sldMkLst>
      </pc:sldChg>
      <pc:sldMasterChg chg="modSp delSldLayout modSldLayout">
        <pc:chgData name="Steven Wallace" userId="f455ab06884d4394" providerId="LiveId" clId="{246F2876-D443-4747-B3F0-2B0EAF0F5908}" dt="2020-02-20T20:20:11.998" v="427" actId="3064"/>
        <pc:sldMasterMkLst>
          <pc:docMk/>
          <pc:sldMasterMk cId="2557711237" sldId="2147483648"/>
        </pc:sldMasterMkLst>
        <pc:spChg chg="mod">
          <ac:chgData name="Steven Wallace" userId="f455ab06884d4394" providerId="LiveId" clId="{246F2876-D443-4747-B3F0-2B0EAF0F5908}" dt="2020-02-20T20:06:11.540" v="195" actId="2711"/>
          <ac:spMkLst>
            <pc:docMk/>
            <pc:sldMasterMk cId="2557711237" sldId="2147483648"/>
            <ac:spMk id="2" creationId="{00000000-0000-0000-0000-000000000000}"/>
          </ac:spMkLst>
        </pc:spChg>
        <pc:spChg chg="mod">
          <ac:chgData name="Steven Wallace" userId="f455ab06884d4394" providerId="LiveId" clId="{246F2876-D443-4747-B3F0-2B0EAF0F5908}" dt="2020-02-20T20:07:46.205" v="201" actId="2711"/>
          <ac:spMkLst>
            <pc:docMk/>
            <pc:sldMasterMk cId="2557711237" sldId="2147483648"/>
            <ac:spMk id="3" creationId="{00000000-0000-0000-0000-000000000000}"/>
          </ac:spMkLst>
        </pc:spChg>
        <pc:sldLayoutChg chg="del">
          <pc:chgData name="Steven Wallace" userId="f455ab06884d4394" providerId="LiveId" clId="{246F2876-D443-4747-B3F0-2B0EAF0F5908}" dt="2020-02-20T20:03:29.241" v="179" actId="2696"/>
          <pc:sldLayoutMkLst>
            <pc:docMk/>
            <pc:sldMasterMk cId="2557711237" sldId="2147483648"/>
            <pc:sldLayoutMk cId="2702019936" sldId="2147483649"/>
          </pc:sldLayoutMkLst>
        </pc:sldLayoutChg>
        <pc:sldLayoutChg chg="del">
          <pc:chgData name="Steven Wallace" userId="f455ab06884d4394" providerId="LiveId" clId="{246F2876-D443-4747-B3F0-2B0EAF0F5908}" dt="2020-02-20T20:03:32.651" v="181" actId="2696"/>
          <pc:sldLayoutMkLst>
            <pc:docMk/>
            <pc:sldMasterMk cId="2557711237" sldId="2147483648"/>
            <pc:sldLayoutMk cId="1941050793" sldId="2147483652"/>
          </pc:sldLayoutMkLst>
        </pc:sldLayoutChg>
        <pc:sldLayoutChg chg="del">
          <pc:chgData name="Steven Wallace" userId="f455ab06884d4394" providerId="LiveId" clId="{246F2876-D443-4747-B3F0-2B0EAF0F5908}" dt="2020-02-20T20:03:30.112" v="180" actId="2696"/>
          <pc:sldLayoutMkLst>
            <pc:docMk/>
            <pc:sldMasterMk cId="2557711237" sldId="2147483648"/>
            <pc:sldLayoutMk cId="1018787925" sldId="2147483654"/>
          </pc:sldLayoutMkLst>
        </pc:sldLayoutChg>
        <pc:sldLayoutChg chg="addSp delSp modSp mod">
          <pc:chgData name="Steven Wallace" userId="f455ab06884d4394" providerId="LiveId" clId="{246F2876-D443-4747-B3F0-2B0EAF0F5908}" dt="2020-02-20T20:04:18.119" v="192" actId="1076"/>
          <pc:sldLayoutMkLst>
            <pc:docMk/>
            <pc:sldMasterMk cId="2557711237" sldId="2147483648"/>
            <pc:sldLayoutMk cId="3343601306" sldId="2147483655"/>
          </pc:sldLayoutMkLst>
          <pc:spChg chg="add del">
            <ac:chgData name="Steven Wallace" userId="f455ab06884d4394" providerId="LiveId" clId="{246F2876-D443-4747-B3F0-2B0EAF0F5908}" dt="2020-02-20T20:03:46.070" v="185"/>
            <ac:spMkLst>
              <pc:docMk/>
              <pc:sldMasterMk cId="2557711237" sldId="2147483648"/>
              <pc:sldLayoutMk cId="3343601306" sldId="2147483655"/>
              <ac:spMk id="4" creationId="{C2A38DBE-7E3B-4270-9F53-066E18416A9D}"/>
            </ac:spMkLst>
          </pc:spChg>
          <pc:spChg chg="del">
            <ac:chgData name="Steven Wallace" userId="f455ab06884d4394" providerId="LiveId" clId="{246F2876-D443-4747-B3F0-2B0EAF0F5908}" dt="2020-02-20T20:03:38.153" v="183" actId="478"/>
            <ac:spMkLst>
              <pc:docMk/>
              <pc:sldMasterMk cId="2557711237" sldId="2147483648"/>
              <pc:sldLayoutMk cId="3343601306" sldId="2147483655"/>
              <ac:spMk id="5" creationId="{00000000-0000-0000-0000-000000000000}"/>
            </ac:spMkLst>
          </pc:spChg>
          <pc:spChg chg="mod">
            <ac:chgData name="Steven Wallace" userId="f455ab06884d4394" providerId="LiveId" clId="{246F2876-D443-4747-B3F0-2B0EAF0F5908}" dt="2020-02-20T20:04:13.068" v="191" actId="14100"/>
            <ac:spMkLst>
              <pc:docMk/>
              <pc:sldMasterMk cId="2557711237" sldId="2147483648"/>
              <pc:sldLayoutMk cId="3343601306" sldId="2147483655"/>
              <ac:spMk id="6" creationId="{00000000-0000-0000-0000-000000000000}"/>
            </ac:spMkLst>
          </pc:spChg>
          <pc:spChg chg="add del">
            <ac:chgData name="Steven Wallace" userId="f455ab06884d4394" providerId="LiveId" clId="{246F2876-D443-4747-B3F0-2B0EAF0F5908}" dt="2020-02-20T20:03:46.070" v="185"/>
            <ac:spMkLst>
              <pc:docMk/>
              <pc:sldMasterMk cId="2557711237" sldId="2147483648"/>
              <pc:sldLayoutMk cId="3343601306" sldId="2147483655"/>
              <ac:spMk id="7" creationId="{F20BE753-B919-4DD5-8EC8-24046EFDC606}"/>
            </ac:spMkLst>
          </pc:spChg>
          <pc:spChg chg="add del">
            <ac:chgData name="Steven Wallace" userId="f455ab06884d4394" providerId="LiveId" clId="{246F2876-D443-4747-B3F0-2B0EAF0F5908}" dt="2020-02-20T20:03:46.070" v="185"/>
            <ac:spMkLst>
              <pc:docMk/>
              <pc:sldMasterMk cId="2557711237" sldId="2147483648"/>
              <pc:sldLayoutMk cId="3343601306" sldId="2147483655"/>
              <ac:spMk id="8" creationId="{71596EFA-CF86-4150-B108-02084B8C0ED1}"/>
            </ac:spMkLst>
          </pc:spChg>
          <pc:picChg chg="add mod">
            <ac:chgData name="Steven Wallace" userId="f455ab06884d4394" providerId="LiveId" clId="{246F2876-D443-4747-B3F0-2B0EAF0F5908}" dt="2020-02-20T20:04:18.119" v="192" actId="1076"/>
            <ac:picMkLst>
              <pc:docMk/>
              <pc:sldMasterMk cId="2557711237" sldId="2147483648"/>
              <pc:sldLayoutMk cId="3343601306" sldId="2147483655"/>
              <ac:picMk id="2" creationId="{E112AE64-5CC6-405F-B5C9-DD4765A6788E}"/>
            </ac:picMkLst>
          </pc:picChg>
          <pc:picChg chg="add del">
            <ac:chgData name="Steven Wallace" userId="f455ab06884d4394" providerId="LiveId" clId="{246F2876-D443-4747-B3F0-2B0EAF0F5908}" dt="2020-02-20T20:03:46.070" v="185"/>
            <ac:picMkLst>
              <pc:docMk/>
              <pc:sldMasterMk cId="2557711237" sldId="2147483648"/>
              <pc:sldLayoutMk cId="3343601306" sldId="2147483655"/>
              <ac:picMk id="9" creationId="{BE616F9C-793A-46BA-BFE2-235464F72BAC}"/>
            </ac:picMkLst>
          </pc:picChg>
        </pc:sldLayoutChg>
        <pc:sldLayoutChg chg="del">
          <pc:chgData name="Steven Wallace" userId="f455ab06884d4394" providerId="LiveId" clId="{246F2876-D443-4747-B3F0-2B0EAF0F5908}" dt="2020-02-20T20:03:33.971" v="182" actId="2696"/>
          <pc:sldLayoutMkLst>
            <pc:docMk/>
            <pc:sldMasterMk cId="2557711237" sldId="2147483648"/>
            <pc:sldLayoutMk cId="3630400696" sldId="2147483656"/>
          </pc:sldLayoutMkLst>
        </pc:sldLayoutChg>
        <pc:sldLayoutChg chg="addSp modSp mod">
          <pc:chgData name="Steven Wallace" userId="f455ab06884d4394" providerId="LiveId" clId="{246F2876-D443-4747-B3F0-2B0EAF0F5908}" dt="2020-02-20T20:20:11.998" v="427" actId="3064"/>
          <pc:sldLayoutMkLst>
            <pc:docMk/>
            <pc:sldMasterMk cId="2557711237" sldId="2147483648"/>
            <pc:sldLayoutMk cId="3822514673" sldId="2147483657"/>
          </pc:sldLayoutMkLst>
          <pc:spChg chg="mod">
            <ac:chgData name="Steven Wallace" userId="f455ab06884d4394" providerId="LiveId" clId="{246F2876-D443-4747-B3F0-2B0EAF0F5908}" dt="2020-02-20T20:20:11.998" v="427" actId="3064"/>
            <ac:spMkLst>
              <pc:docMk/>
              <pc:sldMasterMk cId="2557711237" sldId="2147483648"/>
              <pc:sldLayoutMk cId="3822514673" sldId="2147483657"/>
              <ac:spMk id="8" creationId="{00000000-0000-0000-0000-000000000000}"/>
            </ac:spMkLst>
          </pc:spChg>
          <pc:picChg chg="add">
            <ac:chgData name="Steven Wallace" userId="f455ab06884d4394" providerId="LiveId" clId="{246F2876-D443-4747-B3F0-2B0EAF0F5908}" dt="2020-02-20T20:05:02.420" v="193"/>
            <ac:picMkLst>
              <pc:docMk/>
              <pc:sldMasterMk cId="2557711237" sldId="2147483648"/>
              <pc:sldLayoutMk cId="3822514673" sldId="2147483657"/>
              <ac:picMk id="3" creationId="{644B082B-02F2-4B28-91A1-D132B581D4C8}"/>
            </ac:picMkLst>
          </pc:picChg>
        </pc:sldLayoutChg>
      </pc:sldMasterChg>
    </pc:docChg>
  </pc:docChgLst>
  <pc:docChgLst>
    <pc:chgData name="Steven Wallace" userId="f455ab06884d4394" providerId="LiveId" clId="{B0E05016-F62A-4345-8BAE-12E50F103CFB}"/>
    <pc:docChg chg="modSld">
      <pc:chgData name="Steven Wallace" userId="f455ab06884d4394" providerId="LiveId" clId="{B0E05016-F62A-4345-8BAE-12E50F103CFB}" dt="2022-05-07T18:27:51.994" v="239" actId="14100"/>
      <pc:docMkLst>
        <pc:docMk/>
      </pc:docMkLst>
      <pc:sldChg chg="modSp modAnim">
        <pc:chgData name="Steven Wallace" userId="f455ab06884d4394" providerId="LiveId" clId="{B0E05016-F62A-4345-8BAE-12E50F103CFB}" dt="2022-05-06T19:27:18.617" v="139"/>
        <pc:sldMkLst>
          <pc:docMk/>
          <pc:sldMk cId="3893856719" sldId="258"/>
        </pc:sldMkLst>
        <pc:spChg chg="mod">
          <ac:chgData name="Steven Wallace" userId="f455ab06884d4394" providerId="LiveId" clId="{B0E05016-F62A-4345-8BAE-12E50F103CFB}" dt="2022-05-06T19:26:13.001" v="130" actId="403"/>
          <ac:spMkLst>
            <pc:docMk/>
            <pc:sldMk cId="3893856719" sldId="258"/>
            <ac:spMk id="10" creationId="{6E4A1A33-5ED5-431D-9790-581E22AF2590}"/>
          </ac:spMkLst>
        </pc:spChg>
      </pc:sldChg>
      <pc:sldChg chg="modSp mod">
        <pc:chgData name="Steven Wallace" userId="f455ab06884d4394" providerId="LiveId" clId="{B0E05016-F62A-4345-8BAE-12E50F103CFB}" dt="2022-05-07T18:26:05.734" v="228" actId="403"/>
        <pc:sldMkLst>
          <pc:docMk/>
          <pc:sldMk cId="1405483902" sldId="261"/>
        </pc:sldMkLst>
        <pc:spChg chg="mod">
          <ac:chgData name="Steven Wallace" userId="f455ab06884d4394" providerId="LiveId" clId="{B0E05016-F62A-4345-8BAE-12E50F103CFB}" dt="2022-05-07T18:26:05.734" v="228" actId="403"/>
          <ac:spMkLst>
            <pc:docMk/>
            <pc:sldMk cId="1405483902" sldId="261"/>
            <ac:spMk id="3" creationId="{5FFDD4AF-AB36-45AB-9906-0F1C361E793F}"/>
          </ac:spMkLst>
        </pc:spChg>
      </pc:sldChg>
      <pc:sldChg chg="modTransition">
        <pc:chgData name="Steven Wallace" userId="f455ab06884d4394" providerId="LiveId" clId="{B0E05016-F62A-4345-8BAE-12E50F103CFB}" dt="2022-05-06T19:25:39.347" v="127"/>
        <pc:sldMkLst>
          <pc:docMk/>
          <pc:sldMk cId="1594111254" sldId="264"/>
        </pc:sldMkLst>
      </pc:sldChg>
      <pc:sldChg chg="modSp mod">
        <pc:chgData name="Steven Wallace" userId="f455ab06884d4394" providerId="LiveId" clId="{B0E05016-F62A-4345-8BAE-12E50F103CFB}" dt="2022-05-07T18:26:14.183" v="229" actId="403"/>
        <pc:sldMkLst>
          <pc:docMk/>
          <pc:sldMk cId="2382341284" sldId="265"/>
        </pc:sldMkLst>
        <pc:spChg chg="mod">
          <ac:chgData name="Steven Wallace" userId="f455ab06884d4394" providerId="LiveId" clId="{B0E05016-F62A-4345-8BAE-12E50F103CFB}" dt="2022-05-07T18:26:14.183" v="229" actId="403"/>
          <ac:spMkLst>
            <pc:docMk/>
            <pc:sldMk cId="2382341284" sldId="265"/>
            <ac:spMk id="3" creationId="{B5AD2D25-3898-44D5-B71A-ED60F7680499}"/>
          </ac:spMkLst>
        </pc:spChg>
      </pc:sldChg>
      <pc:sldChg chg="addSp modSp mod modAnim">
        <pc:chgData name="Steven Wallace" userId="f455ab06884d4394" providerId="LiveId" clId="{B0E05016-F62A-4345-8BAE-12E50F103CFB}" dt="2022-05-07T18:26:20.018" v="230" actId="403"/>
        <pc:sldMkLst>
          <pc:docMk/>
          <pc:sldMk cId="243502669" sldId="266"/>
        </pc:sldMkLst>
        <pc:spChg chg="mod">
          <ac:chgData name="Steven Wallace" userId="f455ab06884d4394" providerId="LiveId" clId="{B0E05016-F62A-4345-8BAE-12E50F103CFB}" dt="2022-05-07T17:27:45.550" v="208" actId="20577"/>
          <ac:spMkLst>
            <pc:docMk/>
            <pc:sldMk cId="243502669" sldId="266"/>
            <ac:spMk id="2" creationId="{3CE3CA5A-9874-4DF7-9810-6DA784B86DF7}"/>
          </ac:spMkLst>
        </pc:spChg>
        <pc:spChg chg="mod">
          <ac:chgData name="Steven Wallace" userId="f455ab06884d4394" providerId="LiveId" clId="{B0E05016-F62A-4345-8BAE-12E50F103CFB}" dt="2022-05-07T18:26:20.018" v="230" actId="403"/>
          <ac:spMkLst>
            <pc:docMk/>
            <pc:sldMk cId="243502669" sldId="266"/>
            <ac:spMk id="3" creationId="{3119A964-4072-4EEF-88A1-8C3062EC957E}"/>
          </ac:spMkLst>
        </pc:spChg>
        <pc:spChg chg="add mod">
          <ac:chgData name="Steven Wallace" userId="f455ab06884d4394" providerId="LiveId" clId="{B0E05016-F62A-4345-8BAE-12E50F103CFB}" dt="2022-05-06T19:28:18.298" v="158" actId="20577"/>
          <ac:spMkLst>
            <pc:docMk/>
            <pc:sldMk cId="243502669" sldId="266"/>
            <ac:spMk id="4" creationId="{E6572C5C-114D-1061-690D-D4C86B9BB6EF}"/>
          </ac:spMkLst>
        </pc:spChg>
      </pc:sldChg>
      <pc:sldChg chg="modSp mod">
        <pc:chgData name="Steven Wallace" userId="f455ab06884d4394" providerId="LiveId" clId="{B0E05016-F62A-4345-8BAE-12E50F103CFB}" dt="2022-05-07T18:26:25.511" v="231" actId="403"/>
        <pc:sldMkLst>
          <pc:docMk/>
          <pc:sldMk cId="2214766971" sldId="267"/>
        </pc:sldMkLst>
        <pc:spChg chg="mod">
          <ac:chgData name="Steven Wallace" userId="f455ab06884d4394" providerId="LiveId" clId="{B0E05016-F62A-4345-8BAE-12E50F103CFB}" dt="2022-05-07T18:26:25.511" v="231" actId="403"/>
          <ac:spMkLst>
            <pc:docMk/>
            <pc:sldMk cId="2214766971" sldId="267"/>
            <ac:spMk id="3" creationId="{9EB4A97C-3D73-4FE5-81B5-060D39C4BE3F}"/>
          </ac:spMkLst>
        </pc:spChg>
      </pc:sldChg>
      <pc:sldChg chg="modSp mod">
        <pc:chgData name="Steven Wallace" userId="f455ab06884d4394" providerId="LiveId" clId="{B0E05016-F62A-4345-8BAE-12E50F103CFB}" dt="2022-05-07T18:26:31.591" v="232" actId="403"/>
        <pc:sldMkLst>
          <pc:docMk/>
          <pc:sldMk cId="2756393966" sldId="268"/>
        </pc:sldMkLst>
        <pc:spChg chg="mod">
          <ac:chgData name="Steven Wallace" userId="f455ab06884d4394" providerId="LiveId" clId="{B0E05016-F62A-4345-8BAE-12E50F103CFB}" dt="2022-05-07T18:26:31.591" v="232" actId="403"/>
          <ac:spMkLst>
            <pc:docMk/>
            <pc:sldMk cId="2756393966" sldId="268"/>
            <ac:spMk id="3" creationId="{25DC7DE4-1152-4226-8357-457D8AAC27C8}"/>
          </ac:spMkLst>
        </pc:spChg>
      </pc:sldChg>
      <pc:sldChg chg="modSp mod">
        <pc:chgData name="Steven Wallace" userId="f455ab06884d4394" providerId="LiveId" clId="{B0E05016-F62A-4345-8BAE-12E50F103CFB}" dt="2022-05-07T18:26:42.244" v="233" actId="403"/>
        <pc:sldMkLst>
          <pc:docMk/>
          <pc:sldMk cId="2086403978" sldId="269"/>
        </pc:sldMkLst>
        <pc:spChg chg="mod">
          <ac:chgData name="Steven Wallace" userId="f455ab06884d4394" providerId="LiveId" clId="{B0E05016-F62A-4345-8BAE-12E50F103CFB}" dt="2022-05-07T18:26:42.244" v="233" actId="403"/>
          <ac:spMkLst>
            <pc:docMk/>
            <pc:sldMk cId="2086403978" sldId="269"/>
            <ac:spMk id="3" creationId="{94B94DDA-3338-4862-914F-9915A38DACB9}"/>
          </ac:spMkLst>
        </pc:spChg>
      </pc:sldChg>
      <pc:sldChg chg="modSp mod">
        <pc:chgData name="Steven Wallace" userId="f455ab06884d4394" providerId="LiveId" clId="{B0E05016-F62A-4345-8BAE-12E50F103CFB}" dt="2022-05-07T18:26:53.498" v="235" actId="1076"/>
        <pc:sldMkLst>
          <pc:docMk/>
          <pc:sldMk cId="749925191" sldId="270"/>
        </pc:sldMkLst>
        <pc:spChg chg="mod">
          <ac:chgData name="Steven Wallace" userId="f455ab06884d4394" providerId="LiveId" clId="{B0E05016-F62A-4345-8BAE-12E50F103CFB}" dt="2022-05-06T18:41:11.580" v="92" actId="20577"/>
          <ac:spMkLst>
            <pc:docMk/>
            <pc:sldMk cId="749925191" sldId="270"/>
            <ac:spMk id="2" creationId="{3CE3CA5A-9874-4DF7-9810-6DA784B86DF7}"/>
          </ac:spMkLst>
        </pc:spChg>
        <pc:spChg chg="mod">
          <ac:chgData name="Steven Wallace" userId="f455ab06884d4394" providerId="LiveId" clId="{B0E05016-F62A-4345-8BAE-12E50F103CFB}" dt="2022-05-07T18:26:53.498" v="235" actId="1076"/>
          <ac:spMkLst>
            <pc:docMk/>
            <pc:sldMk cId="749925191" sldId="270"/>
            <ac:spMk id="3" creationId="{8979A90A-4609-498C-9E80-B373CB5E765F}"/>
          </ac:spMkLst>
        </pc:spChg>
        <pc:spChg chg="mod">
          <ac:chgData name="Steven Wallace" userId="f455ab06884d4394" providerId="LiveId" clId="{B0E05016-F62A-4345-8BAE-12E50F103CFB}" dt="2022-05-07T18:24:21.625" v="227" actId="20577"/>
          <ac:spMkLst>
            <pc:docMk/>
            <pc:sldMk cId="749925191" sldId="270"/>
            <ac:spMk id="4" creationId="{849B27EB-BC39-40E9-9416-BC375B304856}"/>
          </ac:spMkLst>
        </pc:spChg>
      </pc:sldChg>
      <pc:sldChg chg="modSp mod">
        <pc:chgData name="Steven Wallace" userId="f455ab06884d4394" providerId="LiveId" clId="{B0E05016-F62A-4345-8BAE-12E50F103CFB}" dt="2022-05-06T18:45:05.624" v="108" actId="115"/>
        <pc:sldMkLst>
          <pc:docMk/>
          <pc:sldMk cId="1940208252" sldId="271"/>
        </pc:sldMkLst>
        <pc:spChg chg="mod">
          <ac:chgData name="Steven Wallace" userId="f455ab06884d4394" providerId="LiveId" clId="{B0E05016-F62A-4345-8BAE-12E50F103CFB}" dt="2022-05-06T18:45:05.624" v="108" actId="115"/>
          <ac:spMkLst>
            <pc:docMk/>
            <pc:sldMk cId="1940208252" sldId="271"/>
            <ac:spMk id="3" creationId="{D1865C31-564D-43A6-A381-707EED97802B}"/>
          </ac:spMkLst>
        </pc:spChg>
      </pc:sldChg>
      <pc:sldChg chg="modSp mod">
        <pc:chgData name="Steven Wallace" userId="f455ab06884d4394" providerId="LiveId" clId="{B0E05016-F62A-4345-8BAE-12E50F103CFB}" dt="2022-05-07T18:27:51.994" v="239" actId="14100"/>
        <pc:sldMkLst>
          <pc:docMk/>
          <pc:sldMk cId="3994475837" sldId="272"/>
        </pc:sldMkLst>
        <pc:spChg chg="mod">
          <ac:chgData name="Steven Wallace" userId="f455ab06884d4394" providerId="LiveId" clId="{B0E05016-F62A-4345-8BAE-12E50F103CFB}" dt="2022-05-07T18:27:51.994" v="239" actId="14100"/>
          <ac:spMkLst>
            <pc:docMk/>
            <pc:sldMk cId="3994475837" sldId="272"/>
            <ac:spMk id="4" creationId="{5CDCA9AD-03AD-4D64-A607-F4C73183DA54}"/>
          </ac:spMkLst>
        </pc:spChg>
        <pc:spChg chg="mod">
          <ac:chgData name="Steven Wallace" userId="f455ab06884d4394" providerId="LiveId" clId="{B0E05016-F62A-4345-8BAE-12E50F103CFB}" dt="2022-05-07T18:27:47.155" v="238" actId="1076"/>
          <ac:spMkLst>
            <pc:docMk/>
            <pc:sldMk cId="3994475837" sldId="272"/>
            <ac:spMk id="5" creationId="{A3DFCB49-DEB1-4F91-A915-A8B8AF1C8136}"/>
          </ac:spMkLst>
        </pc:spChg>
      </pc:sldChg>
    </pc:docChg>
  </pc:docChgLst>
  <pc:docChgLst>
    <pc:chgData name="Steven Wallace" userId="f455ab06884d4394" providerId="LiveId" clId="{FCBDFC0F-97F1-4598-BC84-9E6BA0DAE35E}"/>
    <pc:docChg chg="custSel modSld">
      <pc:chgData name="Steven Wallace" userId="f455ab06884d4394" providerId="LiveId" clId="{FCBDFC0F-97F1-4598-BC84-9E6BA0DAE35E}" dt="2022-05-05T19:55:45.705" v="28" actId="27636"/>
      <pc:docMkLst>
        <pc:docMk/>
      </pc:docMkLst>
      <pc:sldChg chg="modSp">
        <pc:chgData name="Steven Wallace" userId="f455ab06884d4394" providerId="LiveId" clId="{FCBDFC0F-97F1-4598-BC84-9E6BA0DAE35E}" dt="2022-05-05T19:53:03.418" v="5" actId="14838"/>
        <pc:sldMkLst>
          <pc:docMk/>
          <pc:sldMk cId="1405483902" sldId="261"/>
        </pc:sldMkLst>
        <pc:spChg chg="mod">
          <ac:chgData name="Steven Wallace" userId="f455ab06884d4394" providerId="LiveId" clId="{FCBDFC0F-97F1-4598-BC84-9E6BA0DAE35E}" dt="2022-05-05T19:53:03.418" v="5" actId="14838"/>
          <ac:spMkLst>
            <pc:docMk/>
            <pc:sldMk cId="1405483902" sldId="261"/>
            <ac:spMk id="5" creationId="{00000000-0000-0000-0000-000000000000}"/>
          </ac:spMkLst>
        </pc:spChg>
      </pc:sldChg>
      <pc:sldChg chg="modSp mod">
        <pc:chgData name="Steven Wallace" userId="f455ab06884d4394" providerId="LiveId" clId="{FCBDFC0F-97F1-4598-BC84-9E6BA0DAE35E}" dt="2022-05-05T19:53:27.728" v="6" actId="14838"/>
        <pc:sldMkLst>
          <pc:docMk/>
          <pc:sldMk cId="2382341284" sldId="265"/>
        </pc:sldMkLst>
        <pc:spChg chg="mod">
          <ac:chgData name="Steven Wallace" userId="f455ab06884d4394" providerId="LiveId" clId="{FCBDFC0F-97F1-4598-BC84-9E6BA0DAE35E}" dt="2022-05-05T19:53:27.728" v="6" actId="14838"/>
          <ac:spMkLst>
            <pc:docMk/>
            <pc:sldMk cId="2382341284" sldId="265"/>
            <ac:spMk id="2" creationId="{3CE3CA5A-9874-4DF7-9810-6DA784B86DF7}"/>
          </ac:spMkLst>
        </pc:spChg>
        <pc:spChg chg="mod">
          <ac:chgData name="Steven Wallace" userId="f455ab06884d4394" providerId="LiveId" clId="{FCBDFC0F-97F1-4598-BC84-9E6BA0DAE35E}" dt="2022-05-05T19:52:36.697" v="4" actId="208"/>
          <ac:spMkLst>
            <pc:docMk/>
            <pc:sldMk cId="2382341284" sldId="265"/>
            <ac:spMk id="4" creationId="{619EEB3C-D14F-4FAB-8FCD-9EE116932473}"/>
          </ac:spMkLst>
        </pc:spChg>
      </pc:sldChg>
      <pc:sldChg chg="modSp">
        <pc:chgData name="Steven Wallace" userId="f455ab06884d4394" providerId="LiveId" clId="{FCBDFC0F-97F1-4598-BC84-9E6BA0DAE35E}" dt="2022-05-05T19:53:39.656" v="7" actId="14838"/>
        <pc:sldMkLst>
          <pc:docMk/>
          <pc:sldMk cId="243502669" sldId="266"/>
        </pc:sldMkLst>
        <pc:spChg chg="mod">
          <ac:chgData name="Steven Wallace" userId="f455ab06884d4394" providerId="LiveId" clId="{FCBDFC0F-97F1-4598-BC84-9E6BA0DAE35E}" dt="2022-05-05T19:53:39.656" v="7" actId="14838"/>
          <ac:spMkLst>
            <pc:docMk/>
            <pc:sldMk cId="243502669" sldId="266"/>
            <ac:spMk id="2" creationId="{3CE3CA5A-9874-4DF7-9810-6DA784B86DF7}"/>
          </ac:spMkLst>
        </pc:spChg>
      </pc:sldChg>
      <pc:sldChg chg="modSp">
        <pc:chgData name="Steven Wallace" userId="f455ab06884d4394" providerId="LiveId" clId="{FCBDFC0F-97F1-4598-BC84-9E6BA0DAE35E}" dt="2022-05-05T19:53:48.881" v="8" actId="14838"/>
        <pc:sldMkLst>
          <pc:docMk/>
          <pc:sldMk cId="2214766971" sldId="267"/>
        </pc:sldMkLst>
        <pc:spChg chg="mod">
          <ac:chgData name="Steven Wallace" userId="f455ab06884d4394" providerId="LiveId" clId="{FCBDFC0F-97F1-4598-BC84-9E6BA0DAE35E}" dt="2022-05-05T19:53:48.881" v="8" actId="14838"/>
          <ac:spMkLst>
            <pc:docMk/>
            <pc:sldMk cId="2214766971" sldId="267"/>
            <ac:spMk id="2" creationId="{3CE3CA5A-9874-4DF7-9810-6DA784B86DF7}"/>
          </ac:spMkLst>
        </pc:spChg>
      </pc:sldChg>
      <pc:sldChg chg="modSp">
        <pc:chgData name="Steven Wallace" userId="f455ab06884d4394" providerId="LiveId" clId="{FCBDFC0F-97F1-4598-BC84-9E6BA0DAE35E}" dt="2022-05-05T19:53:58.912" v="9" actId="14838"/>
        <pc:sldMkLst>
          <pc:docMk/>
          <pc:sldMk cId="2756393966" sldId="268"/>
        </pc:sldMkLst>
        <pc:spChg chg="mod">
          <ac:chgData name="Steven Wallace" userId="f455ab06884d4394" providerId="LiveId" clId="{FCBDFC0F-97F1-4598-BC84-9E6BA0DAE35E}" dt="2022-05-05T19:53:58.912" v="9" actId="14838"/>
          <ac:spMkLst>
            <pc:docMk/>
            <pc:sldMk cId="2756393966" sldId="268"/>
            <ac:spMk id="2" creationId="{3CE3CA5A-9874-4DF7-9810-6DA784B86DF7}"/>
          </ac:spMkLst>
        </pc:spChg>
      </pc:sldChg>
      <pc:sldChg chg="modSp">
        <pc:chgData name="Steven Wallace" userId="f455ab06884d4394" providerId="LiveId" clId="{FCBDFC0F-97F1-4598-BC84-9E6BA0DAE35E}" dt="2022-05-05T19:54:07.876" v="10" actId="14838"/>
        <pc:sldMkLst>
          <pc:docMk/>
          <pc:sldMk cId="2086403978" sldId="269"/>
        </pc:sldMkLst>
        <pc:spChg chg="mod">
          <ac:chgData name="Steven Wallace" userId="f455ab06884d4394" providerId="LiveId" clId="{FCBDFC0F-97F1-4598-BC84-9E6BA0DAE35E}" dt="2022-05-05T19:54:07.876" v="10" actId="14838"/>
          <ac:spMkLst>
            <pc:docMk/>
            <pc:sldMk cId="2086403978" sldId="269"/>
            <ac:spMk id="2" creationId="{3CE3CA5A-9874-4DF7-9810-6DA784B86DF7}"/>
          </ac:spMkLst>
        </pc:spChg>
      </pc:sldChg>
      <pc:sldChg chg="modSp">
        <pc:chgData name="Steven Wallace" userId="f455ab06884d4394" providerId="LiveId" clId="{FCBDFC0F-97F1-4598-BC84-9E6BA0DAE35E}" dt="2022-05-05T19:54:19.902" v="11" actId="14838"/>
        <pc:sldMkLst>
          <pc:docMk/>
          <pc:sldMk cId="749925191" sldId="270"/>
        </pc:sldMkLst>
        <pc:spChg chg="mod">
          <ac:chgData name="Steven Wallace" userId="f455ab06884d4394" providerId="LiveId" clId="{FCBDFC0F-97F1-4598-BC84-9E6BA0DAE35E}" dt="2022-05-05T19:54:19.902" v="11" actId="14838"/>
          <ac:spMkLst>
            <pc:docMk/>
            <pc:sldMk cId="749925191" sldId="270"/>
            <ac:spMk id="2" creationId="{3CE3CA5A-9874-4DF7-9810-6DA784B86DF7}"/>
          </ac:spMkLst>
        </pc:spChg>
      </pc:sldChg>
      <pc:sldChg chg="modSp mod">
        <pc:chgData name="Steven Wallace" userId="f455ab06884d4394" providerId="LiveId" clId="{FCBDFC0F-97F1-4598-BC84-9E6BA0DAE35E}" dt="2022-05-05T19:54:44.404" v="16"/>
        <pc:sldMkLst>
          <pc:docMk/>
          <pc:sldMk cId="1940208252" sldId="271"/>
        </pc:sldMkLst>
        <pc:spChg chg="mod">
          <ac:chgData name="Steven Wallace" userId="f455ab06884d4394" providerId="LiveId" clId="{FCBDFC0F-97F1-4598-BC84-9E6BA0DAE35E}" dt="2022-05-05T19:54:44.404" v="16"/>
          <ac:spMkLst>
            <pc:docMk/>
            <pc:sldMk cId="1940208252" sldId="271"/>
            <ac:spMk id="3" creationId="{D1865C31-564D-43A6-A381-707EED97802B}"/>
          </ac:spMkLst>
        </pc:spChg>
      </pc:sldChg>
      <pc:sldChg chg="modSp">
        <pc:chgData name="Steven Wallace" userId="f455ab06884d4394" providerId="LiveId" clId="{FCBDFC0F-97F1-4598-BC84-9E6BA0DAE35E}" dt="2022-05-05T19:55:11.551" v="19" actId="403"/>
        <pc:sldMkLst>
          <pc:docMk/>
          <pc:sldMk cId="3994475837" sldId="272"/>
        </pc:sldMkLst>
        <pc:spChg chg="mod">
          <ac:chgData name="Steven Wallace" userId="f455ab06884d4394" providerId="LiveId" clId="{FCBDFC0F-97F1-4598-BC84-9E6BA0DAE35E}" dt="2022-05-05T19:55:11.551" v="19" actId="403"/>
          <ac:spMkLst>
            <pc:docMk/>
            <pc:sldMk cId="3994475837" sldId="272"/>
            <ac:spMk id="4" creationId="{5CDCA9AD-03AD-4D64-A607-F4C73183DA54}"/>
          </ac:spMkLst>
        </pc:spChg>
      </pc:sldChg>
      <pc:sldChg chg="modSp mod">
        <pc:chgData name="Steven Wallace" userId="f455ab06884d4394" providerId="LiveId" clId="{FCBDFC0F-97F1-4598-BC84-9E6BA0DAE35E}" dt="2022-05-05T19:55:45.705" v="28" actId="27636"/>
        <pc:sldMkLst>
          <pc:docMk/>
          <pc:sldMk cId="378332818" sldId="273"/>
        </pc:sldMkLst>
        <pc:spChg chg="mod">
          <ac:chgData name="Steven Wallace" userId="f455ab06884d4394" providerId="LiveId" clId="{FCBDFC0F-97F1-4598-BC84-9E6BA0DAE35E}" dt="2022-05-05T19:55:45.705" v="28" actId="27636"/>
          <ac:spMkLst>
            <pc:docMk/>
            <pc:sldMk cId="378332818" sldId="273"/>
            <ac:spMk id="2" creationId="{65DFBAE7-0391-441B-9CCC-CFAF449C494B}"/>
          </ac:spMkLst>
        </pc:spChg>
      </pc:sldChg>
      <pc:sldChg chg="modSp mod">
        <pc:chgData name="Steven Wallace" userId="f455ab06884d4394" providerId="LiveId" clId="{FCBDFC0F-97F1-4598-BC84-9E6BA0DAE35E}" dt="2022-05-05T19:54:55.797" v="18" actId="403"/>
        <pc:sldMkLst>
          <pc:docMk/>
          <pc:sldMk cId="2955493079" sldId="274"/>
        </pc:sldMkLst>
        <pc:spChg chg="mod">
          <ac:chgData name="Steven Wallace" userId="f455ab06884d4394" providerId="LiveId" clId="{FCBDFC0F-97F1-4598-BC84-9E6BA0DAE35E}" dt="2022-05-05T19:54:55.797" v="18" actId="403"/>
          <ac:spMkLst>
            <pc:docMk/>
            <pc:sldMk cId="2955493079" sldId="274"/>
            <ac:spMk id="3" creationId="{D1865C31-564D-43A6-A381-707EED97802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566396" y="3259080"/>
            <a:ext cx="2266561" cy="39052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329346" y="728283"/>
            <a:ext cx="5672348" cy="2530797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33767" y="236562"/>
            <a:ext cx="6431684" cy="3618010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12AE64-5CC6-405F-B5C9-DD4765A678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352" y="3916907"/>
            <a:ext cx="1959227" cy="104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421372"/>
            <a:ext cx="8160063" cy="3365110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4021138"/>
            <a:ext cx="8159750" cy="742690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406335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33767" y="421372"/>
            <a:ext cx="6353032" cy="4354160"/>
          </a:xfrm>
        </p:spPr>
        <p:txBody>
          <a:bodyPr anchor="t" anchorCtr="0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B082B-02F2-4B28-91A1-D132B581D4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352" y="3916907"/>
            <a:ext cx="1959227" cy="104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60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347208" y="2801924"/>
            <a:ext cx="2390863" cy="125835"/>
          </a:xfrm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1711779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347208" y="2801924"/>
            <a:ext cx="2390863" cy="125835"/>
          </a:xfrm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1" y="1728133"/>
            <a:ext cx="5452844" cy="704675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2996902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1291906"/>
            <a:ext cx="8211824" cy="3221372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19443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1291906"/>
            <a:ext cx="8211824" cy="3221372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90466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1291906"/>
            <a:ext cx="8211824" cy="3221372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263317" y="354634"/>
            <a:ext cx="2600588" cy="341653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68525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7" y="386228"/>
            <a:ext cx="8219433" cy="4374759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189" indent="0">
              <a:buNone/>
              <a:defRPr/>
            </a:lvl2pPr>
            <a:lvl3pPr marL="914378" indent="0">
              <a:buFont typeface="Arial"/>
              <a:buNone/>
              <a:defRPr/>
            </a:lvl3pPr>
            <a:lvl4pPr marL="1371566" indent="0">
              <a:buFont typeface="Arial"/>
              <a:buNone/>
              <a:defRPr/>
            </a:lvl4pPr>
            <a:lvl5pPr marL="1828754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62463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0" r:id="rId3"/>
    <p:sldLayoutId id="2147483657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empus Sans ITC" panose="04020404030D07020202" pitchFamily="82" charset="0"/>
          <a:ea typeface="+mj-ea"/>
          <a:cs typeface="Tempus Sans ITC" panose="04020404030D07020202" pitchFamily="82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4000" kern="1200">
          <a:solidFill>
            <a:schemeClr val="tx1"/>
          </a:solidFill>
          <a:latin typeface="The Hand Extrablack" panose="03070A02030502020204" pitchFamily="66" charset="0"/>
          <a:ea typeface="+mn-ea"/>
          <a:cs typeface="The Hand Extrablack" panose="03070A02030502020204" pitchFamily="66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he Hand Black" panose="03070902030502020204" pitchFamily="66" charset="0"/>
          <a:ea typeface="+mn-ea"/>
          <a:cs typeface="The Hand Black" panose="03070902030502020204" pitchFamily="66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The Hand Black" panose="03070902030502020204" pitchFamily="66" charset="0"/>
          <a:ea typeface="+mn-ea"/>
          <a:cs typeface="The Hand Black" panose="03070902030502020204" pitchFamily="66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The Hand Black" panose="03070902030502020204" pitchFamily="66" charset="0"/>
          <a:ea typeface="+mn-ea"/>
          <a:cs typeface="The Hand Black" panose="03070902030502020204" pitchFamily="66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The Hand Black" panose="03070902030502020204" pitchFamily="66" charset="0"/>
          <a:ea typeface="+mn-ea"/>
          <a:cs typeface="The Hand Black" panose="03070902030502020204" pitchFamily="66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61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rgbClr val="DFD868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378" rtl="0" eaLnBrk="1" latinLnBrk="0" hangingPunct="1">
        <a:spcBef>
          <a:spcPct val="20000"/>
        </a:spcBef>
        <a:buFont typeface="Arial"/>
        <a:buNone/>
        <a:defRPr sz="3000" kern="1200">
          <a:solidFill>
            <a:srgbClr val="123132"/>
          </a:solidFill>
          <a:latin typeface="+mn-lt"/>
          <a:ea typeface="+mn-ea"/>
          <a:cs typeface="Apple Chancery"/>
        </a:defRPr>
      </a:lvl1pPr>
      <a:lvl2pPr marL="914378" indent="-457189" algn="ctr" defTabSz="914378" rtl="0" eaLnBrk="1" latinLnBrk="0" hangingPunct="1">
        <a:spcBef>
          <a:spcPct val="20000"/>
        </a:spcBef>
        <a:buFont typeface="Arial"/>
        <a:buChar char="•"/>
        <a:defRPr sz="3000" kern="1200">
          <a:solidFill>
            <a:srgbClr val="123132"/>
          </a:solidFill>
          <a:latin typeface="+mn-lt"/>
          <a:ea typeface="+mn-ea"/>
          <a:cs typeface="Apple Chancery"/>
        </a:defRPr>
      </a:lvl2pPr>
      <a:lvl3pPr marL="914378" indent="0" algn="ctr" defTabSz="914378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123132"/>
          </a:solidFill>
          <a:latin typeface="+mn-lt"/>
          <a:ea typeface="+mn-ea"/>
          <a:cs typeface="Apple Chancery"/>
        </a:defRPr>
      </a:lvl3pPr>
      <a:lvl4pPr marL="1371566" indent="0" algn="ctr" defTabSz="914378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123132"/>
          </a:solidFill>
          <a:latin typeface="+mn-lt"/>
          <a:ea typeface="+mn-ea"/>
          <a:cs typeface="Apple Chancery"/>
        </a:defRPr>
      </a:lvl4pPr>
      <a:lvl5pPr marL="1828754" indent="0" algn="ctr" defTabSz="914378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123132"/>
          </a:solidFill>
          <a:latin typeface="+mn-lt"/>
          <a:ea typeface="+mn-ea"/>
          <a:cs typeface="Apple Chancery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790863" y="2801923"/>
            <a:ext cx="7503553" cy="92798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  <a:effectLst>
                  <a:glow rad="101600">
                    <a:srgbClr val="92D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SERVICES OF </a:t>
            </a:r>
            <a:br>
              <a:rPr lang="en-US" sz="2400" b="1" dirty="0">
                <a:solidFill>
                  <a:schemeClr val="tx1"/>
                </a:solidFill>
                <a:effectLst>
                  <a:glow rad="101600">
                    <a:srgbClr val="92D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b="1" dirty="0">
                <a:solidFill>
                  <a:schemeClr val="tx1"/>
                </a:solidFill>
                <a:effectLst>
                  <a:glow rad="101600">
                    <a:srgbClr val="92D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NORTH RIDGEVILLE CHURCH OF CHRIST</a:t>
            </a:r>
            <a:endParaRPr lang="en-US" sz="2400" b="1" dirty="0">
              <a:solidFill>
                <a:schemeClr val="tx1"/>
              </a:solidFill>
              <a:effectLst>
                <a:glow rad="101600">
                  <a:srgbClr val="92D05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431D6D-FD10-4E3F-AB95-77831475A98E}"/>
              </a:ext>
            </a:extLst>
          </p:cNvPr>
          <p:cNvSpPr txBox="1"/>
          <p:nvPr/>
        </p:nvSpPr>
        <p:spPr>
          <a:xfrm>
            <a:off x="335520" y="4312194"/>
            <a:ext cx="8414238" cy="727859"/>
          </a:xfrm>
          <a:prstGeom prst="round2DiagRect">
            <a:avLst>
              <a:gd name="adj1" fmla="val 30939"/>
              <a:gd name="adj2" fmla="val 0"/>
            </a:avLst>
          </a:prstGeom>
          <a:solidFill>
            <a:srgbClr val="92D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anchor="ctr" anchorCtr="0">
            <a:spAutoFit/>
          </a:bodyPr>
          <a:lstStyle/>
          <a:p>
            <a:pPr defTabSz="685783">
              <a:defRPr/>
            </a:pPr>
            <a:r>
              <a:rPr lang="en-US" sz="1950" i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Scripture taken from the New King James Version®. </a:t>
            </a:r>
          </a:p>
          <a:p>
            <a:pPr defTabSz="685783">
              <a:defRPr/>
            </a:pPr>
            <a:r>
              <a:rPr lang="en-US" sz="1950" i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Copyright © 1982 by Thomas Nelson. Used by permission. All rights reserved.</a:t>
            </a:r>
            <a:endParaRPr lang="en-US" sz="1950" dirty="0">
              <a:solidFill>
                <a:prstClr val="white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840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8000"/>
                    </a14:imgEffect>
                    <a14:imgEffect>
                      <a14:brightnessContrast bright="30000" contrast="66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11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 advClick="0" advTm="1000">
        <p:fade/>
      </p:transition>
    </mc:Choice>
    <mc:Fallback xmlns=""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FA2FA2-36CF-4654-96D8-E08709B78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1353" y="0"/>
            <a:ext cx="4175040" cy="27041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CD6408-6890-4B66-B48D-DE8FF2022725}"/>
              </a:ext>
            </a:extLst>
          </p:cNvPr>
          <p:cNvSpPr txBox="1"/>
          <p:nvPr/>
        </p:nvSpPr>
        <p:spPr>
          <a:xfrm>
            <a:off x="3664527" y="2071255"/>
            <a:ext cx="4433455" cy="133003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dirty="0">
                <a:ln>
                  <a:solidFill>
                    <a:srgbClr val="C00000"/>
                  </a:solidFill>
                </a:ln>
                <a:latin typeface="Tempus Sans ITC" panose="04020404030D07020202" pitchFamily="82" charset="0"/>
                <a:ea typeface="STXinwei" panose="020B0503020204020204" pitchFamily="2" charset="-122"/>
                <a:cs typeface="TH SarabunPSK" panose="020B0502040204020203" pitchFamily="34" charset="-34"/>
              </a:rPr>
              <a:t>JESUS?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2BB9D8-F754-453A-876E-E498EFB6D537}"/>
              </a:ext>
            </a:extLst>
          </p:cNvPr>
          <p:cNvSpPr txBox="1"/>
          <p:nvPr/>
        </p:nvSpPr>
        <p:spPr>
          <a:xfrm>
            <a:off x="3186617" y="566883"/>
            <a:ext cx="1236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Ink Free" panose="03080402000500000000" pitchFamily="66" charset="0"/>
              </a:rPr>
              <a:t>what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54BF1A-93D7-442B-8A15-529D9FE1B4E0}"/>
              </a:ext>
            </a:extLst>
          </p:cNvPr>
          <p:cNvSpPr txBox="1"/>
          <p:nvPr/>
        </p:nvSpPr>
        <p:spPr>
          <a:xfrm rot="20794357">
            <a:off x="2864427" y="2230332"/>
            <a:ext cx="1073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Free" panose="03080402000500000000" pitchFamily="66" charset="0"/>
              </a:rPr>
              <a:t>with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1AE954-77EB-4916-8AD8-FB1B85098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836" y="1088599"/>
            <a:ext cx="5306291" cy="10242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E4A1A33-5ED5-431D-9790-581E22AF2590}"/>
              </a:ext>
            </a:extLst>
          </p:cNvPr>
          <p:cNvSpPr txBox="1"/>
          <p:nvPr/>
        </p:nvSpPr>
        <p:spPr>
          <a:xfrm>
            <a:off x="4878091" y="4537153"/>
            <a:ext cx="3132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spc="600" dirty="0">
                <a:latin typeface="The Hand Black" panose="03070902030502020204" pitchFamily="66" charset="0"/>
              </a:rPr>
              <a:t>MATTHEW 27:15-22</a:t>
            </a:r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r"/>
            <a:r>
              <a:rPr lang="en-US" sz="5400" dirty="0"/>
              <a:t>“I’ll </a:t>
            </a:r>
            <a:r>
              <a:rPr lang="en-US" sz="5400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</a:rPr>
              <a:t>Sell</a:t>
            </a:r>
            <a:r>
              <a:rPr lang="en-US" sz="5400" dirty="0"/>
              <a:t> Him!”</a:t>
            </a:r>
          </a:p>
          <a:p>
            <a:pPr algn="r"/>
            <a:r>
              <a:rPr lang="en-US" dirty="0"/>
              <a:t>Matthew 26:14-16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FDD4AF-AB36-45AB-9906-0F1C361E793F}"/>
              </a:ext>
            </a:extLst>
          </p:cNvPr>
          <p:cNvSpPr txBox="1"/>
          <p:nvPr/>
        </p:nvSpPr>
        <p:spPr>
          <a:xfrm>
            <a:off x="3886200" y="4460518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75000"/>
                  </a:schemeClr>
                </a:solidFill>
                <a:latin typeface="Tempus Sans ITC" panose="04020404030D07020202" pitchFamily="82" charset="0"/>
              </a:rPr>
              <a:t>THE GREEDY</a:t>
            </a:r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E3CA5A-9874-4DF7-9810-6DA784B86D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r"/>
            <a:r>
              <a:rPr lang="en-US" sz="5400" dirty="0"/>
              <a:t>“I’ll </a:t>
            </a:r>
            <a:r>
              <a:rPr lang="en-US" sz="5400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</a:rPr>
              <a:t>Deny</a:t>
            </a:r>
            <a:r>
              <a:rPr lang="en-US" sz="5400" dirty="0"/>
              <a:t> Him!”</a:t>
            </a:r>
          </a:p>
          <a:p>
            <a:pPr algn="r"/>
            <a:r>
              <a:rPr lang="en-US" dirty="0"/>
              <a:t>Matthew 26:69-77</a:t>
            </a:r>
          </a:p>
          <a:p>
            <a:pPr algn="r"/>
            <a:r>
              <a:rPr lang="en-US" dirty="0"/>
              <a:t>Mk. 14:54</a:t>
            </a:r>
          </a:p>
          <a:p>
            <a:pPr algn="r"/>
            <a:r>
              <a:rPr lang="en-US" dirty="0"/>
              <a:t>John 18:18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D2D25-3898-44D5-B71A-ED60F7680499}"/>
              </a:ext>
            </a:extLst>
          </p:cNvPr>
          <p:cNvSpPr txBox="1"/>
          <p:nvPr/>
        </p:nvSpPr>
        <p:spPr>
          <a:xfrm>
            <a:off x="3886200" y="4460518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75000"/>
                  </a:schemeClr>
                </a:solidFill>
                <a:latin typeface="Tempus Sans ITC" panose="04020404030D07020202" pitchFamily="82" charset="0"/>
              </a:rPr>
              <a:t>THE FEARFUL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9EEB3C-D14F-4FAB-8FCD-9EE116932473}"/>
              </a:ext>
            </a:extLst>
          </p:cNvPr>
          <p:cNvSpPr txBox="1"/>
          <p:nvPr/>
        </p:nvSpPr>
        <p:spPr>
          <a:xfrm>
            <a:off x="508537" y="624069"/>
            <a:ext cx="4191053" cy="230832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2 Timothy 2:12, “If we endure, We shall also reign with </a:t>
            </a:r>
            <a:r>
              <a:rPr lang="en-US" sz="3600" i="1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Him</a:t>
            </a:r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 If we deny </a:t>
            </a:r>
            <a:r>
              <a:rPr lang="en-US" sz="3600" i="1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Him</a:t>
            </a:r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He also will deny us.”</a:t>
            </a:r>
          </a:p>
        </p:txBody>
      </p:sp>
    </p:spTree>
    <p:extLst>
      <p:ext uri="{BB962C8B-B14F-4D97-AF65-F5344CB8AC3E}">
        <p14:creationId xmlns:p14="http://schemas.microsoft.com/office/powerpoint/2010/main" val="2382341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E3CA5A-9874-4DF7-9810-6DA784B86D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r"/>
            <a:r>
              <a:rPr lang="en-US" sz="5400" dirty="0"/>
              <a:t>“I’ll </a:t>
            </a:r>
            <a:r>
              <a:rPr lang="en-US" sz="5400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</a:rPr>
              <a:t>Crucify</a:t>
            </a:r>
            <a:r>
              <a:rPr lang="en-US" sz="5400" dirty="0"/>
              <a:t> Him!”</a:t>
            </a:r>
          </a:p>
          <a:p>
            <a:pPr algn="r"/>
            <a:r>
              <a:rPr lang="en-US" dirty="0"/>
              <a:t>Matthew 27:18, 23</a:t>
            </a:r>
            <a:br>
              <a:rPr lang="en-US" dirty="0"/>
            </a:br>
            <a:r>
              <a:rPr lang="en-US" dirty="0"/>
              <a:t>Matthew 5:21, 22</a:t>
            </a:r>
            <a:br>
              <a:rPr lang="en-US" dirty="0"/>
            </a:br>
            <a:r>
              <a:rPr lang="en-US" dirty="0"/>
              <a:t>John 15:24, 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19A964-4072-4EEF-88A1-8C3062EC957E}"/>
              </a:ext>
            </a:extLst>
          </p:cNvPr>
          <p:cNvSpPr txBox="1"/>
          <p:nvPr/>
        </p:nvSpPr>
        <p:spPr>
          <a:xfrm>
            <a:off x="3886200" y="4460518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75000"/>
                  </a:schemeClr>
                </a:solidFill>
                <a:latin typeface="Tempus Sans ITC" panose="04020404030D07020202" pitchFamily="82" charset="0"/>
              </a:rPr>
              <a:t>THE ENVIOUS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572C5C-114D-1061-690D-D4C86B9BB6EF}"/>
              </a:ext>
            </a:extLst>
          </p:cNvPr>
          <p:cNvSpPr txBox="1"/>
          <p:nvPr/>
        </p:nvSpPr>
        <p:spPr>
          <a:xfrm>
            <a:off x="508537" y="624069"/>
            <a:ext cx="4618767" cy="175432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“Envy” is associated with hypocrisy, malice, evil speaking, and hatred (1 Pet. 2:1; Titus 3:3)</a:t>
            </a:r>
          </a:p>
        </p:txBody>
      </p:sp>
    </p:spTree>
    <p:extLst>
      <p:ext uri="{BB962C8B-B14F-4D97-AF65-F5344CB8AC3E}">
        <p14:creationId xmlns:p14="http://schemas.microsoft.com/office/powerpoint/2010/main" val="243502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E3CA5A-9874-4DF7-9810-6DA784B86D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r"/>
            <a:r>
              <a:rPr lang="en-US" sz="5400" dirty="0"/>
              <a:t>“I’ll </a:t>
            </a:r>
            <a:r>
              <a:rPr lang="en-US" sz="5400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</a:rPr>
              <a:t>Persecute</a:t>
            </a:r>
            <a:r>
              <a:rPr lang="en-US" sz="5400" dirty="0"/>
              <a:t> Him!”</a:t>
            </a:r>
          </a:p>
          <a:p>
            <a:pPr algn="r"/>
            <a:r>
              <a:rPr lang="en-US" dirty="0"/>
              <a:t>Galatians 1:13, 14</a:t>
            </a:r>
          </a:p>
          <a:p>
            <a:pPr algn="r"/>
            <a:r>
              <a:rPr lang="en-US" dirty="0"/>
              <a:t>Acts 9:1-5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B4A97C-3D73-4FE5-81B5-060D39C4BE3F}"/>
              </a:ext>
            </a:extLst>
          </p:cNvPr>
          <p:cNvSpPr txBox="1"/>
          <p:nvPr/>
        </p:nvSpPr>
        <p:spPr>
          <a:xfrm>
            <a:off x="3886200" y="4460518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75000"/>
                  </a:schemeClr>
                </a:solidFill>
                <a:latin typeface="Tempus Sans ITC" panose="04020404030D07020202" pitchFamily="82" charset="0"/>
              </a:rPr>
              <a:t>THE ZEALOUS ENEMY</a:t>
            </a:r>
          </a:p>
        </p:txBody>
      </p:sp>
    </p:spTree>
    <p:extLst>
      <p:ext uri="{BB962C8B-B14F-4D97-AF65-F5344CB8AC3E}">
        <p14:creationId xmlns:p14="http://schemas.microsoft.com/office/powerpoint/2010/main" val="2214766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E3CA5A-9874-4DF7-9810-6DA784B86D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r"/>
            <a:r>
              <a:rPr lang="en-US" sz="5400" dirty="0"/>
              <a:t>“I’m </a:t>
            </a:r>
            <a:r>
              <a:rPr lang="en-US" sz="5400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</a:rPr>
              <a:t>Neutral</a:t>
            </a:r>
            <a:r>
              <a:rPr lang="en-US" sz="5400" dirty="0"/>
              <a:t> Toward Him!”</a:t>
            </a:r>
          </a:p>
          <a:p>
            <a:pPr algn="r"/>
            <a:r>
              <a:rPr lang="en-US" dirty="0"/>
              <a:t>Matthew 27:24</a:t>
            </a:r>
          </a:p>
          <a:p>
            <a:pPr algn="r"/>
            <a:r>
              <a:rPr lang="en-US" dirty="0"/>
              <a:t>Acts 24:24, 25</a:t>
            </a:r>
          </a:p>
          <a:p>
            <a:pPr algn="r"/>
            <a:r>
              <a:rPr lang="en-US" dirty="0"/>
              <a:t>Matthew 12:30 | Luke 16:13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DC7DE4-1152-4226-8357-457D8AAC27C8}"/>
              </a:ext>
            </a:extLst>
          </p:cNvPr>
          <p:cNvSpPr txBox="1"/>
          <p:nvPr/>
        </p:nvSpPr>
        <p:spPr>
          <a:xfrm>
            <a:off x="3886200" y="4460518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75000"/>
                  </a:schemeClr>
                </a:solidFill>
                <a:latin typeface="Tempus Sans ITC" panose="04020404030D07020202" pitchFamily="82" charset="0"/>
              </a:rPr>
              <a:t>THE POLITICIAN</a:t>
            </a:r>
          </a:p>
        </p:txBody>
      </p:sp>
    </p:spTree>
    <p:extLst>
      <p:ext uri="{BB962C8B-B14F-4D97-AF65-F5344CB8AC3E}">
        <p14:creationId xmlns:p14="http://schemas.microsoft.com/office/powerpoint/2010/main" val="2756393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E3CA5A-9874-4DF7-9810-6DA784B86D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r"/>
            <a:r>
              <a:rPr lang="en-US" sz="5400" dirty="0"/>
              <a:t>“I’m </a:t>
            </a:r>
            <a:r>
              <a:rPr lang="en-US" sz="5400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</a:rPr>
              <a:t>Almost Persuaded</a:t>
            </a:r>
            <a:r>
              <a:rPr lang="en-US" sz="5400" dirty="0">
                <a:effectLst>
                  <a:glow rad="127000">
                    <a:schemeClr val="tx1"/>
                  </a:glow>
                </a:effectLst>
              </a:rPr>
              <a:t> </a:t>
            </a:r>
            <a:r>
              <a:rPr lang="en-US" sz="5400" dirty="0"/>
              <a:t>By Him!”</a:t>
            </a:r>
          </a:p>
          <a:p>
            <a:pPr algn="r"/>
            <a:r>
              <a:rPr lang="en-US" dirty="0"/>
              <a:t>Acts 26:27, 28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B94DDA-3338-4862-914F-9915A38DACB9}"/>
              </a:ext>
            </a:extLst>
          </p:cNvPr>
          <p:cNvSpPr txBox="1"/>
          <p:nvPr/>
        </p:nvSpPr>
        <p:spPr>
          <a:xfrm>
            <a:off x="3886200" y="4460518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75000"/>
                  </a:schemeClr>
                </a:solidFill>
                <a:latin typeface="Tempus Sans ITC" panose="04020404030D07020202" pitchFamily="82" charset="0"/>
              </a:rPr>
              <a:t>THE UNCONVERTED</a:t>
            </a:r>
          </a:p>
        </p:txBody>
      </p:sp>
    </p:spTree>
    <p:extLst>
      <p:ext uri="{BB962C8B-B14F-4D97-AF65-F5344CB8AC3E}">
        <p14:creationId xmlns:p14="http://schemas.microsoft.com/office/powerpoint/2010/main" val="2086403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E3CA5A-9874-4DF7-9810-6DA784B86D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r"/>
            <a:r>
              <a:rPr lang="en-US" sz="5400" dirty="0"/>
              <a:t>“I’ll </a:t>
            </a:r>
            <a:r>
              <a:rPr lang="en-US" sz="5400" dirty="0">
                <a:solidFill>
                  <a:srgbClr val="00B050"/>
                </a:solidFill>
                <a:effectLst>
                  <a:glow rad="127000">
                    <a:schemeClr val="tx2"/>
                  </a:glow>
                </a:effectLst>
              </a:rPr>
              <a:t>Gladly Receive </a:t>
            </a:r>
            <a:r>
              <a:rPr lang="en-US" sz="5400" dirty="0"/>
              <a:t>Him!”</a:t>
            </a:r>
          </a:p>
          <a:p>
            <a:pPr algn="r"/>
            <a:r>
              <a:rPr lang="en-US" dirty="0"/>
              <a:t>Acts 2:37-42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79A90A-4609-498C-9E80-B373CB5E765F}"/>
              </a:ext>
            </a:extLst>
          </p:cNvPr>
          <p:cNvSpPr txBox="1"/>
          <p:nvPr/>
        </p:nvSpPr>
        <p:spPr>
          <a:xfrm>
            <a:off x="4023175" y="4452366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75000"/>
                  </a:schemeClr>
                </a:solidFill>
                <a:latin typeface="Tempus Sans ITC" panose="04020404030D07020202" pitchFamily="82" charset="0"/>
              </a:rPr>
              <a:t>THE SAVED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9B27EB-BC39-40E9-9416-BC375B304856}"/>
              </a:ext>
            </a:extLst>
          </p:cNvPr>
          <p:cNvSpPr txBox="1"/>
          <p:nvPr/>
        </p:nvSpPr>
        <p:spPr>
          <a:xfrm>
            <a:off x="153210" y="1628973"/>
            <a:ext cx="6174716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spc="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empus Sans ITC" panose="04020404030D07020202" pitchFamily="82" charset="0"/>
              </a:rPr>
              <a:t>MANY OTHERS ALSO</a:t>
            </a:r>
          </a:p>
          <a:p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Samaria had received the word – Acts 8:14</a:t>
            </a:r>
          </a:p>
          <a:p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The Gentiles received the word – Acts 11:1</a:t>
            </a:r>
          </a:p>
          <a:p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The Bereans received the word – Acts 17:11</a:t>
            </a:r>
          </a:p>
          <a:p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The Thessalonians received the word </a:t>
            </a:r>
            <a:b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</a:br>
            <a:r>
              <a:rPr lang="en-US" sz="36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– 1 Thess. 1:6; 2:13</a:t>
            </a:r>
          </a:p>
        </p:txBody>
      </p:sp>
    </p:spTree>
    <p:extLst>
      <p:ext uri="{BB962C8B-B14F-4D97-AF65-F5344CB8AC3E}">
        <p14:creationId xmlns:p14="http://schemas.microsoft.com/office/powerpoint/2010/main" val="749925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65C31-564D-43A6-A381-707EED978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3545" y="421372"/>
            <a:ext cx="6643254" cy="3365110"/>
          </a:xfrm>
        </p:spPr>
        <p:txBody>
          <a:bodyPr>
            <a:normAutofit/>
          </a:bodyPr>
          <a:lstStyle/>
          <a:p>
            <a:pPr algn="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“He who </a:t>
            </a:r>
            <a:r>
              <a:rPr lang="en-US" sz="4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rejects Me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4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not receive My words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has that which judges him—the word that I have spoken will judge him in the last day.”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DEEDD-1C7B-4F8A-8DE0-A31F4CF6A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spc="600" dirty="0"/>
              <a:t>John 12:48</a:t>
            </a:r>
          </a:p>
        </p:txBody>
      </p:sp>
    </p:spTree>
    <p:extLst>
      <p:ext uri="{BB962C8B-B14F-4D97-AF65-F5344CB8AC3E}">
        <p14:creationId xmlns:p14="http://schemas.microsoft.com/office/powerpoint/2010/main" val="194020825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65C31-564D-43A6-A381-707EED978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3545" y="421372"/>
            <a:ext cx="6643254" cy="3365110"/>
          </a:xfrm>
        </p:spPr>
        <p:txBody>
          <a:bodyPr>
            <a:normAutofit/>
          </a:bodyPr>
          <a:lstStyle/>
          <a:p>
            <a:pPr algn="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“Jesus answered and said to him, "If anyone loves Me, he will keep My word; and My Father will love him, and We will come to him and make Our home with him.”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DEEDD-1C7B-4F8A-8DE0-A31F4CF6A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spc="600" dirty="0"/>
              <a:t>John 14:23</a:t>
            </a:r>
          </a:p>
        </p:txBody>
      </p:sp>
    </p:spTree>
    <p:extLst>
      <p:ext uri="{BB962C8B-B14F-4D97-AF65-F5344CB8AC3E}">
        <p14:creationId xmlns:p14="http://schemas.microsoft.com/office/powerpoint/2010/main" val="2955493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CA9AD-03AD-4D64-A607-F4C73183DA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767" y="236561"/>
            <a:ext cx="6431684" cy="4157742"/>
          </a:xfrm>
        </p:spPr>
        <p:txBody>
          <a:bodyPr>
            <a:no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en-US" sz="3600" dirty="0"/>
              <a:t>I’ll sell Him.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/>
              <a:t>I’ll deny Him.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/>
              <a:t>I’ll crucify Him.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/>
              <a:t>I’ll persecute Him.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/>
              <a:t>I’m neutral toward Him.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/>
              <a:t>I’m almost persuaded by Him.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/>
              <a:t>I’ll gladly receive Him.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FCB49-DEB1-4F91-A915-A8B8AF1C8136}"/>
              </a:ext>
            </a:extLst>
          </p:cNvPr>
          <p:cNvSpPr txBox="1"/>
          <p:nvPr/>
        </p:nvSpPr>
        <p:spPr>
          <a:xfrm>
            <a:off x="2784918" y="4681835"/>
            <a:ext cx="5455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empus Sans ITC" panose="04020404030D07020202" pitchFamily="82" charset="0"/>
              </a:rPr>
              <a:t>WHAT IS YOUR JUDGMENT OF JESUS?</a:t>
            </a:r>
          </a:p>
        </p:txBody>
      </p:sp>
    </p:spTree>
    <p:extLst>
      <p:ext uri="{BB962C8B-B14F-4D97-AF65-F5344CB8AC3E}">
        <p14:creationId xmlns:p14="http://schemas.microsoft.com/office/powerpoint/2010/main" val="39944758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DFBAE7-0391-441B-9CCC-CFAF449C4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767" y="236561"/>
            <a:ext cx="6431684" cy="4668592"/>
          </a:xfrm>
        </p:spPr>
        <p:txBody>
          <a:bodyPr>
            <a:normAutofit lnSpcReduction="10000"/>
          </a:bodyPr>
          <a:lstStyle/>
          <a:p>
            <a:r>
              <a:rPr lang="en-US" sz="5400" dirty="0"/>
              <a:t>“For we must all appear before the judgment seat of Christ, that each one may receive the things </a:t>
            </a:r>
            <a:r>
              <a:rPr lang="en-US" sz="5400" i="1" dirty="0"/>
              <a:t>done</a:t>
            </a:r>
            <a:r>
              <a:rPr lang="en-US" sz="5400" dirty="0"/>
              <a:t> in the body, according to what he has done, whether good or bad.”</a:t>
            </a:r>
          </a:p>
          <a:p>
            <a:r>
              <a:rPr lang="en-US" dirty="0"/>
              <a:t>2 Corinthians 5:10</a:t>
            </a:r>
          </a:p>
        </p:txBody>
      </p:sp>
    </p:spTree>
    <p:extLst>
      <p:ext uri="{BB962C8B-B14F-4D97-AF65-F5344CB8AC3E}">
        <p14:creationId xmlns:p14="http://schemas.microsoft.com/office/powerpoint/2010/main" val="37833281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798</TotalTime>
  <Words>388</Words>
  <Application>Microsoft Office PowerPoint</Application>
  <PresentationFormat>On-screen Show (16:9)</PresentationFormat>
  <Paragraphs>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The Hand Black</vt:lpstr>
      <vt:lpstr>The Hand Extrablack</vt:lpstr>
      <vt:lpstr>Trebuchet MS</vt:lpstr>
      <vt:lpstr>Calibri</vt:lpstr>
      <vt:lpstr>Gabriola</vt:lpstr>
      <vt:lpstr>Georgia</vt:lpstr>
      <vt:lpstr>Tempus Sans ITC</vt:lpstr>
      <vt:lpstr>Ink Free</vt:lpstr>
      <vt:lpstr>Arial</vt:lpstr>
      <vt:lpstr>Default</vt:lpstr>
      <vt:lpstr>1_Default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J. Wallace</dc:creator>
  <cp:lastModifiedBy>Steven Wallace</cp:lastModifiedBy>
  <cp:revision>21</cp:revision>
  <dcterms:created xsi:type="dcterms:W3CDTF">2014-03-26T14:03:34Z</dcterms:created>
  <dcterms:modified xsi:type="dcterms:W3CDTF">2022-05-07T23:09:37Z</dcterms:modified>
</cp:coreProperties>
</file>