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6" r:id="rId3"/>
  </p:sldMasterIdLst>
  <p:notesMasterIdLst>
    <p:notesMasterId r:id="rId12"/>
  </p:notesMasterIdLst>
  <p:sldIdLst>
    <p:sldId id="317" r:id="rId4"/>
    <p:sldId id="301" r:id="rId5"/>
    <p:sldId id="318" r:id="rId6"/>
    <p:sldId id="319" r:id="rId7"/>
    <p:sldId id="320" r:id="rId8"/>
    <p:sldId id="321" r:id="rId9"/>
    <p:sldId id="322" r:id="rId10"/>
    <p:sldId id="32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85CB2E-5171-47EA-B67F-32F59CB9EBDF}" v="112" dt="2022-02-06T15:22:30.2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9" autoAdjust="0"/>
    <p:restoredTop sz="94660"/>
  </p:normalViewPr>
  <p:slideViewPr>
    <p:cSldViewPr snapToGrid="0">
      <p:cViewPr varScale="1">
        <p:scale>
          <a:sx n="108" d="100"/>
          <a:sy n="108" d="100"/>
        </p:scale>
        <p:origin x="1662" y="10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Wallace" userId="f455ab06884d4394" providerId="LiveId" clId="{DD85CB2E-5171-47EA-B67F-32F59CB9EBDF}"/>
    <pc:docChg chg="undo custSel addSld delSld modSld sldOrd delMainMaster">
      <pc:chgData name="Steven Wallace" userId="f455ab06884d4394" providerId="LiveId" clId="{DD85CB2E-5171-47EA-B67F-32F59CB9EBDF}" dt="2022-02-06T15:22:30.296" v="436"/>
      <pc:docMkLst>
        <pc:docMk/>
      </pc:docMkLst>
      <pc:sldChg chg="del">
        <pc:chgData name="Steven Wallace" userId="f455ab06884d4394" providerId="LiveId" clId="{DD85CB2E-5171-47EA-B67F-32F59CB9EBDF}" dt="2022-02-02T18:46:29.926" v="108" actId="47"/>
        <pc:sldMkLst>
          <pc:docMk/>
          <pc:sldMk cId="2184609268" sldId="263"/>
        </pc:sldMkLst>
      </pc:sldChg>
      <pc:sldChg chg="del">
        <pc:chgData name="Steven Wallace" userId="f455ab06884d4394" providerId="LiveId" clId="{DD85CB2E-5171-47EA-B67F-32F59CB9EBDF}" dt="2022-02-02T18:45:54.738" v="99" actId="47"/>
        <pc:sldMkLst>
          <pc:docMk/>
          <pc:sldMk cId="3088671572" sldId="276"/>
        </pc:sldMkLst>
      </pc:sldChg>
      <pc:sldChg chg="del">
        <pc:chgData name="Steven Wallace" userId="f455ab06884d4394" providerId="LiveId" clId="{DD85CB2E-5171-47EA-B67F-32F59CB9EBDF}" dt="2022-02-02T18:46:29.926" v="108" actId="47"/>
        <pc:sldMkLst>
          <pc:docMk/>
          <pc:sldMk cId="648145152" sldId="284"/>
        </pc:sldMkLst>
      </pc:sldChg>
      <pc:sldChg chg="del">
        <pc:chgData name="Steven Wallace" userId="f455ab06884d4394" providerId="LiveId" clId="{DD85CB2E-5171-47EA-B67F-32F59CB9EBDF}" dt="2022-02-02T18:46:01.638" v="107" actId="47"/>
        <pc:sldMkLst>
          <pc:docMk/>
          <pc:sldMk cId="2129820073" sldId="285"/>
        </pc:sldMkLst>
      </pc:sldChg>
      <pc:sldChg chg="del">
        <pc:chgData name="Steven Wallace" userId="f455ab06884d4394" providerId="LiveId" clId="{DD85CB2E-5171-47EA-B67F-32F59CB9EBDF}" dt="2022-02-02T18:46:29.926" v="108" actId="47"/>
        <pc:sldMkLst>
          <pc:docMk/>
          <pc:sldMk cId="311309094" sldId="287"/>
        </pc:sldMkLst>
      </pc:sldChg>
      <pc:sldChg chg="del">
        <pc:chgData name="Steven Wallace" userId="f455ab06884d4394" providerId="LiveId" clId="{DD85CB2E-5171-47EA-B67F-32F59CB9EBDF}" dt="2022-02-02T18:46:29.926" v="108" actId="47"/>
        <pc:sldMkLst>
          <pc:docMk/>
          <pc:sldMk cId="3591260348" sldId="288"/>
        </pc:sldMkLst>
      </pc:sldChg>
      <pc:sldChg chg="del">
        <pc:chgData name="Steven Wallace" userId="f455ab06884d4394" providerId="LiveId" clId="{DD85CB2E-5171-47EA-B67F-32F59CB9EBDF}" dt="2022-02-02T18:46:29.926" v="108" actId="47"/>
        <pc:sldMkLst>
          <pc:docMk/>
          <pc:sldMk cId="4056254081" sldId="289"/>
        </pc:sldMkLst>
      </pc:sldChg>
      <pc:sldChg chg="del">
        <pc:chgData name="Steven Wallace" userId="f455ab06884d4394" providerId="LiveId" clId="{DD85CB2E-5171-47EA-B67F-32F59CB9EBDF}" dt="2022-02-02T18:46:33.537" v="109" actId="47"/>
        <pc:sldMkLst>
          <pc:docMk/>
          <pc:sldMk cId="2958099418" sldId="290"/>
        </pc:sldMkLst>
      </pc:sldChg>
      <pc:sldChg chg="del">
        <pc:chgData name="Steven Wallace" userId="f455ab06884d4394" providerId="LiveId" clId="{DD85CB2E-5171-47EA-B67F-32F59CB9EBDF}" dt="2022-02-02T18:46:29.926" v="108" actId="47"/>
        <pc:sldMkLst>
          <pc:docMk/>
          <pc:sldMk cId="3425985137" sldId="291"/>
        </pc:sldMkLst>
      </pc:sldChg>
      <pc:sldChg chg="del">
        <pc:chgData name="Steven Wallace" userId="f455ab06884d4394" providerId="LiveId" clId="{DD85CB2E-5171-47EA-B67F-32F59CB9EBDF}" dt="2022-02-02T18:46:29.926" v="108" actId="47"/>
        <pc:sldMkLst>
          <pc:docMk/>
          <pc:sldMk cId="1558834463" sldId="292"/>
        </pc:sldMkLst>
      </pc:sldChg>
      <pc:sldChg chg="del">
        <pc:chgData name="Steven Wallace" userId="f455ab06884d4394" providerId="LiveId" clId="{DD85CB2E-5171-47EA-B67F-32F59CB9EBDF}" dt="2022-02-02T18:46:29.926" v="108" actId="47"/>
        <pc:sldMkLst>
          <pc:docMk/>
          <pc:sldMk cId="593965162" sldId="293"/>
        </pc:sldMkLst>
      </pc:sldChg>
      <pc:sldChg chg="del">
        <pc:chgData name="Steven Wallace" userId="f455ab06884d4394" providerId="LiveId" clId="{DD85CB2E-5171-47EA-B67F-32F59CB9EBDF}" dt="2022-02-02T18:46:29.926" v="108" actId="47"/>
        <pc:sldMkLst>
          <pc:docMk/>
          <pc:sldMk cId="2087181618" sldId="294"/>
        </pc:sldMkLst>
      </pc:sldChg>
      <pc:sldChg chg="del">
        <pc:chgData name="Steven Wallace" userId="f455ab06884d4394" providerId="LiveId" clId="{DD85CB2E-5171-47EA-B67F-32F59CB9EBDF}" dt="2022-02-02T18:46:29.926" v="108" actId="47"/>
        <pc:sldMkLst>
          <pc:docMk/>
          <pc:sldMk cId="932338651" sldId="295"/>
        </pc:sldMkLst>
      </pc:sldChg>
      <pc:sldChg chg="del">
        <pc:chgData name="Steven Wallace" userId="f455ab06884d4394" providerId="LiveId" clId="{DD85CB2E-5171-47EA-B67F-32F59CB9EBDF}" dt="2022-02-02T18:46:29.926" v="108" actId="47"/>
        <pc:sldMkLst>
          <pc:docMk/>
          <pc:sldMk cId="659348099" sldId="299"/>
        </pc:sldMkLst>
      </pc:sldChg>
      <pc:sldChg chg="addSp modSp mod modTransition modAnim">
        <pc:chgData name="Steven Wallace" userId="f455ab06884d4394" providerId="LiveId" clId="{DD85CB2E-5171-47EA-B67F-32F59CB9EBDF}" dt="2022-02-02T21:10:22.326" v="287" actId="20577"/>
        <pc:sldMkLst>
          <pc:docMk/>
          <pc:sldMk cId="767700435" sldId="301"/>
        </pc:sldMkLst>
        <pc:spChg chg="mod">
          <ac:chgData name="Steven Wallace" userId="f455ab06884d4394" providerId="LiveId" clId="{DD85CB2E-5171-47EA-B67F-32F59CB9EBDF}" dt="2022-02-02T21:10:22.326" v="287" actId="20577"/>
          <ac:spMkLst>
            <pc:docMk/>
            <pc:sldMk cId="767700435" sldId="301"/>
            <ac:spMk id="31" creationId="{19A06454-3072-426E-A540-60835B7837FD}"/>
          </ac:spMkLst>
        </pc:spChg>
        <pc:grpChg chg="add mod">
          <ac:chgData name="Steven Wallace" userId="f455ab06884d4394" providerId="LiveId" clId="{DD85CB2E-5171-47EA-B67F-32F59CB9EBDF}" dt="2022-02-02T17:48:44.028" v="88" actId="14100"/>
          <ac:grpSpMkLst>
            <pc:docMk/>
            <pc:sldMk cId="767700435" sldId="301"/>
            <ac:grpSpMk id="29" creationId="{97BE1279-9725-41FC-AB18-AB38A0022E8F}"/>
          </ac:grpSpMkLst>
        </pc:grpChg>
        <pc:cxnChg chg="mod">
          <ac:chgData name="Steven Wallace" userId="f455ab06884d4394" providerId="LiveId" clId="{DD85CB2E-5171-47EA-B67F-32F59CB9EBDF}" dt="2022-02-02T17:50:13.817" v="96" actId="14100"/>
          <ac:cxnSpMkLst>
            <pc:docMk/>
            <pc:sldMk cId="767700435" sldId="301"/>
            <ac:cxnSpMk id="30" creationId="{6E0EF53E-82BC-4A90-B45D-5F5793ABCCE6}"/>
          </ac:cxnSpMkLst>
        </pc:cxnChg>
      </pc:sldChg>
      <pc:sldChg chg="del">
        <pc:chgData name="Steven Wallace" userId="f455ab06884d4394" providerId="LiveId" clId="{DD85CB2E-5171-47EA-B67F-32F59CB9EBDF}" dt="2022-02-02T18:46:00.357" v="106" actId="47"/>
        <pc:sldMkLst>
          <pc:docMk/>
          <pc:sldMk cId="3886893159" sldId="305"/>
        </pc:sldMkLst>
      </pc:sldChg>
      <pc:sldChg chg="del">
        <pc:chgData name="Steven Wallace" userId="f455ab06884d4394" providerId="LiveId" clId="{DD85CB2E-5171-47EA-B67F-32F59CB9EBDF}" dt="2022-02-02T18:45:56.581" v="100" actId="47"/>
        <pc:sldMkLst>
          <pc:docMk/>
          <pc:sldMk cId="1079521277" sldId="311"/>
        </pc:sldMkLst>
      </pc:sldChg>
      <pc:sldChg chg="del">
        <pc:chgData name="Steven Wallace" userId="f455ab06884d4394" providerId="LiveId" clId="{DD85CB2E-5171-47EA-B67F-32F59CB9EBDF}" dt="2022-02-02T18:45:57.326" v="101" actId="47"/>
        <pc:sldMkLst>
          <pc:docMk/>
          <pc:sldMk cId="4291258316" sldId="312"/>
        </pc:sldMkLst>
      </pc:sldChg>
      <pc:sldChg chg="del">
        <pc:chgData name="Steven Wallace" userId="f455ab06884d4394" providerId="LiveId" clId="{DD85CB2E-5171-47EA-B67F-32F59CB9EBDF}" dt="2022-02-02T18:45:58.076" v="102" actId="47"/>
        <pc:sldMkLst>
          <pc:docMk/>
          <pc:sldMk cId="807304724" sldId="313"/>
        </pc:sldMkLst>
      </pc:sldChg>
      <pc:sldChg chg="del">
        <pc:chgData name="Steven Wallace" userId="f455ab06884d4394" providerId="LiveId" clId="{DD85CB2E-5171-47EA-B67F-32F59CB9EBDF}" dt="2022-02-02T18:45:58.639" v="103" actId="47"/>
        <pc:sldMkLst>
          <pc:docMk/>
          <pc:sldMk cId="3964190956" sldId="314"/>
        </pc:sldMkLst>
      </pc:sldChg>
      <pc:sldChg chg="del">
        <pc:chgData name="Steven Wallace" userId="f455ab06884d4394" providerId="LiveId" clId="{DD85CB2E-5171-47EA-B67F-32F59CB9EBDF}" dt="2022-02-02T18:45:59.217" v="104" actId="47"/>
        <pc:sldMkLst>
          <pc:docMk/>
          <pc:sldMk cId="3276499897" sldId="315"/>
        </pc:sldMkLst>
      </pc:sldChg>
      <pc:sldChg chg="del">
        <pc:chgData name="Steven Wallace" userId="f455ab06884d4394" providerId="LiveId" clId="{DD85CB2E-5171-47EA-B67F-32F59CB9EBDF}" dt="2022-02-02T18:45:59.810" v="105" actId="47"/>
        <pc:sldMkLst>
          <pc:docMk/>
          <pc:sldMk cId="4146115569" sldId="316"/>
        </pc:sldMkLst>
      </pc:sldChg>
      <pc:sldChg chg="modAnim">
        <pc:chgData name="Steven Wallace" userId="f455ab06884d4394" providerId="LiveId" clId="{DD85CB2E-5171-47EA-B67F-32F59CB9EBDF}" dt="2022-02-03T20:18:04.203" v="302"/>
        <pc:sldMkLst>
          <pc:docMk/>
          <pc:sldMk cId="364148146" sldId="317"/>
        </pc:sldMkLst>
      </pc:sldChg>
      <pc:sldChg chg="addSp delSp modSp mod delAnim modAnim">
        <pc:chgData name="Steven Wallace" userId="f455ab06884d4394" providerId="LiveId" clId="{DD85CB2E-5171-47EA-B67F-32F59CB9EBDF}" dt="2022-02-04T22:24:56.662" v="407" actId="1076"/>
        <pc:sldMkLst>
          <pc:docMk/>
          <pc:sldMk cId="3216893041" sldId="318"/>
        </pc:sldMkLst>
        <pc:spChg chg="add del mod">
          <ac:chgData name="Steven Wallace" userId="f455ab06884d4394" providerId="LiveId" clId="{DD85CB2E-5171-47EA-B67F-32F59CB9EBDF}" dt="2022-02-04T22:22:05.101" v="386" actId="478"/>
          <ac:spMkLst>
            <pc:docMk/>
            <pc:sldMk cId="3216893041" sldId="318"/>
            <ac:spMk id="8" creationId="{2AE41491-957D-4C4D-B76B-17015984EB25}"/>
          </ac:spMkLst>
        </pc:spChg>
        <pc:spChg chg="del mod">
          <ac:chgData name="Steven Wallace" userId="f455ab06884d4394" providerId="LiveId" clId="{DD85CB2E-5171-47EA-B67F-32F59CB9EBDF}" dt="2022-02-03T20:21:12.366" v="341" actId="21"/>
          <ac:spMkLst>
            <pc:docMk/>
            <pc:sldMk cId="3216893041" sldId="318"/>
            <ac:spMk id="9" creationId="{B7A5E2A9-21BF-4CC5-AF39-F1756C6A1BE3}"/>
          </ac:spMkLst>
        </pc:spChg>
        <pc:spChg chg="add del mod">
          <ac:chgData name="Steven Wallace" userId="f455ab06884d4394" providerId="LiveId" clId="{DD85CB2E-5171-47EA-B67F-32F59CB9EBDF}" dt="2022-02-04T22:22:18.182" v="389" actId="478"/>
          <ac:spMkLst>
            <pc:docMk/>
            <pc:sldMk cId="3216893041" sldId="318"/>
            <ac:spMk id="11" creationId="{C76BBBB8-0F31-4DAE-8925-6FEFBEF6100E}"/>
          </ac:spMkLst>
        </pc:spChg>
        <pc:spChg chg="add mod">
          <ac:chgData name="Steven Wallace" userId="f455ab06884d4394" providerId="LiveId" clId="{DD85CB2E-5171-47EA-B67F-32F59CB9EBDF}" dt="2022-02-04T22:24:56.662" v="407" actId="1076"/>
          <ac:spMkLst>
            <pc:docMk/>
            <pc:sldMk cId="3216893041" sldId="318"/>
            <ac:spMk id="14" creationId="{78412123-60F6-4EC0-B457-58E35DBF2676}"/>
          </ac:spMkLst>
        </pc:spChg>
        <pc:picChg chg="add mod ord">
          <ac:chgData name="Steven Wallace" userId="f455ab06884d4394" providerId="LiveId" clId="{DD85CB2E-5171-47EA-B67F-32F59CB9EBDF}" dt="2022-02-03T20:21:35.861" v="367" actId="1035"/>
          <ac:picMkLst>
            <pc:docMk/>
            <pc:sldMk cId="3216893041" sldId="318"/>
            <ac:picMk id="2" creationId="{93F70B8C-25BC-4456-A119-00E33E7E6955}"/>
          </ac:picMkLst>
        </pc:picChg>
        <pc:picChg chg="add del mod">
          <ac:chgData name="Steven Wallace" userId="f455ab06884d4394" providerId="LiveId" clId="{DD85CB2E-5171-47EA-B67F-32F59CB9EBDF}" dt="2022-02-04T22:22:05.101" v="386" actId="478"/>
          <ac:picMkLst>
            <pc:docMk/>
            <pc:sldMk cId="3216893041" sldId="318"/>
            <ac:picMk id="7" creationId="{7DDEA68B-BD63-46DE-87D7-9BF0CB81E2A9}"/>
          </ac:picMkLst>
        </pc:picChg>
        <pc:picChg chg="add del mod">
          <ac:chgData name="Steven Wallace" userId="f455ab06884d4394" providerId="LiveId" clId="{DD85CB2E-5171-47EA-B67F-32F59CB9EBDF}" dt="2022-02-04T22:22:18.182" v="389" actId="478"/>
          <ac:picMkLst>
            <pc:docMk/>
            <pc:sldMk cId="3216893041" sldId="318"/>
            <ac:picMk id="10" creationId="{371FB8CE-25F3-4868-B396-3FA1B7755F9D}"/>
          </ac:picMkLst>
        </pc:picChg>
        <pc:picChg chg="add mod">
          <ac:chgData name="Steven Wallace" userId="f455ab06884d4394" providerId="LiveId" clId="{DD85CB2E-5171-47EA-B67F-32F59CB9EBDF}" dt="2022-02-04T22:23:49.762" v="399" actId="1440"/>
          <ac:picMkLst>
            <pc:docMk/>
            <pc:sldMk cId="3216893041" sldId="318"/>
            <ac:picMk id="13" creationId="{E51FA82E-1E90-4FB5-9B0B-886CAFD41E74}"/>
          </ac:picMkLst>
        </pc:picChg>
      </pc:sldChg>
      <pc:sldChg chg="modSp">
        <pc:chgData name="Steven Wallace" userId="f455ab06884d4394" providerId="LiveId" clId="{DD85CB2E-5171-47EA-B67F-32F59CB9EBDF}" dt="2022-02-05T20:03:51.413" v="427"/>
        <pc:sldMkLst>
          <pc:docMk/>
          <pc:sldMk cId="1517560323" sldId="319"/>
        </pc:sldMkLst>
        <pc:picChg chg="mod">
          <ac:chgData name="Steven Wallace" userId="f455ab06884d4394" providerId="LiveId" clId="{DD85CB2E-5171-47EA-B67F-32F59CB9EBDF}" dt="2022-02-05T20:03:51.413" v="427"/>
          <ac:picMkLst>
            <pc:docMk/>
            <pc:sldMk cId="1517560323" sldId="319"/>
            <ac:picMk id="5" creationId="{C5C75163-E3BA-4037-BCCD-442C9062B17A}"/>
          </ac:picMkLst>
        </pc:picChg>
      </pc:sldChg>
      <pc:sldChg chg="modSp">
        <pc:chgData name="Steven Wallace" userId="f455ab06884d4394" providerId="LiveId" clId="{DD85CB2E-5171-47EA-B67F-32F59CB9EBDF}" dt="2022-02-05T20:04:08.470" v="428"/>
        <pc:sldMkLst>
          <pc:docMk/>
          <pc:sldMk cId="3282590831" sldId="320"/>
        </pc:sldMkLst>
        <pc:picChg chg="mod">
          <ac:chgData name="Steven Wallace" userId="f455ab06884d4394" providerId="LiveId" clId="{DD85CB2E-5171-47EA-B67F-32F59CB9EBDF}" dt="2022-02-05T20:04:08.470" v="428"/>
          <ac:picMkLst>
            <pc:docMk/>
            <pc:sldMk cId="3282590831" sldId="320"/>
            <ac:picMk id="5" creationId="{E18309D4-8923-42FF-A9FB-482926A3AF82}"/>
          </ac:picMkLst>
        </pc:picChg>
      </pc:sldChg>
      <pc:sldChg chg="modSp">
        <pc:chgData name="Steven Wallace" userId="f455ab06884d4394" providerId="LiveId" clId="{DD85CB2E-5171-47EA-B67F-32F59CB9EBDF}" dt="2022-02-04T22:39:18.610" v="422" actId="20577"/>
        <pc:sldMkLst>
          <pc:docMk/>
          <pc:sldMk cId="3762368897" sldId="321"/>
        </pc:sldMkLst>
        <pc:spChg chg="mod">
          <ac:chgData name="Steven Wallace" userId="f455ab06884d4394" providerId="LiveId" clId="{DD85CB2E-5171-47EA-B67F-32F59CB9EBDF}" dt="2022-02-04T22:39:18.610" v="422" actId="20577"/>
          <ac:spMkLst>
            <pc:docMk/>
            <pc:sldMk cId="3762368897" sldId="321"/>
            <ac:spMk id="9" creationId="{B7A5E2A9-21BF-4CC5-AF39-F1756C6A1BE3}"/>
          </ac:spMkLst>
        </pc:spChg>
      </pc:sldChg>
      <pc:sldChg chg="modSp mod">
        <pc:chgData name="Steven Wallace" userId="f455ab06884d4394" providerId="LiveId" clId="{DD85CB2E-5171-47EA-B67F-32F59CB9EBDF}" dt="2022-02-02T18:48:08.048" v="164" actId="1035"/>
        <pc:sldMkLst>
          <pc:docMk/>
          <pc:sldMk cId="2064758828" sldId="322"/>
        </pc:sldMkLst>
        <pc:spChg chg="mod">
          <ac:chgData name="Steven Wallace" userId="f455ab06884d4394" providerId="LiveId" clId="{DD85CB2E-5171-47EA-B67F-32F59CB9EBDF}" dt="2022-02-02T18:48:08.048" v="164" actId="1035"/>
          <ac:spMkLst>
            <pc:docMk/>
            <pc:sldMk cId="2064758828" sldId="322"/>
            <ac:spMk id="10" creationId="{2CDBA913-44CE-468B-9052-A026F471F223}"/>
          </ac:spMkLst>
        </pc:spChg>
      </pc:sldChg>
      <pc:sldChg chg="delSp del mod modTransition setBg modAnim">
        <pc:chgData name="Steven Wallace" userId="f455ab06884d4394" providerId="LiveId" clId="{DD85CB2E-5171-47EA-B67F-32F59CB9EBDF}" dt="2022-02-04T22:49:41.615" v="426"/>
        <pc:sldMkLst>
          <pc:docMk/>
          <pc:sldMk cId="2376721884" sldId="323"/>
        </pc:sldMkLst>
        <pc:spChg chg="del">
          <ac:chgData name="Steven Wallace" userId="f455ab06884d4394" providerId="LiveId" clId="{DD85CB2E-5171-47EA-B67F-32F59CB9EBDF}" dt="2022-02-04T18:23:55.793" v="372" actId="478"/>
          <ac:spMkLst>
            <pc:docMk/>
            <pc:sldMk cId="2376721884" sldId="323"/>
            <ac:spMk id="10" creationId="{2CDBA913-44CE-468B-9052-A026F471F223}"/>
          </ac:spMkLst>
        </pc:spChg>
      </pc:sldChg>
      <pc:sldChg chg="modSp new mod ord setBg">
        <pc:chgData name="Steven Wallace" userId="f455ab06884d4394" providerId="LiveId" clId="{DD85CB2E-5171-47EA-B67F-32F59CB9EBDF}" dt="2022-02-06T15:22:30.296" v="436"/>
        <pc:sldMkLst>
          <pc:docMk/>
          <pc:sldMk cId="2900915078" sldId="324"/>
        </pc:sldMkLst>
        <pc:spChg chg="mod">
          <ac:chgData name="Steven Wallace" userId="f455ab06884d4394" providerId="LiveId" clId="{DD85CB2E-5171-47EA-B67F-32F59CB9EBDF}" dt="2022-02-06T15:22:26.710" v="435" actId="27636"/>
          <ac:spMkLst>
            <pc:docMk/>
            <pc:sldMk cId="2900915078" sldId="324"/>
            <ac:spMk id="2" creationId="{7D92464E-F600-4374-89BD-1237E49F246B}"/>
          </ac:spMkLst>
        </pc:spChg>
      </pc:sldChg>
      <pc:sldMasterChg chg="del delSldLayout">
        <pc:chgData name="Steven Wallace" userId="f455ab06884d4394" providerId="LiveId" clId="{DD85CB2E-5171-47EA-B67F-32F59CB9EBDF}" dt="2022-02-02T18:46:01.638" v="107" actId="47"/>
        <pc:sldMasterMkLst>
          <pc:docMk/>
          <pc:sldMasterMk cId="379795103" sldId="2147483683"/>
        </pc:sldMasterMkLst>
        <pc:sldLayoutChg chg="del">
          <pc:chgData name="Steven Wallace" userId="f455ab06884d4394" providerId="LiveId" clId="{DD85CB2E-5171-47EA-B67F-32F59CB9EBDF}" dt="2022-02-02T18:46:01.638" v="107" actId="47"/>
          <pc:sldLayoutMkLst>
            <pc:docMk/>
            <pc:sldMasterMk cId="379795103" sldId="2147483683"/>
            <pc:sldLayoutMk cId="3863231467" sldId="2147483684"/>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1433955438" sldId="2147483685"/>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2174787340" sldId="2147483686"/>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2461032009" sldId="2147483687"/>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3230624712" sldId="2147483688"/>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3538878014" sldId="2147483689"/>
          </pc:sldLayoutMkLst>
        </pc:sldLayoutChg>
        <pc:sldLayoutChg chg="del">
          <pc:chgData name="Steven Wallace" userId="f455ab06884d4394" providerId="LiveId" clId="{DD85CB2E-5171-47EA-B67F-32F59CB9EBDF}" dt="2022-02-02T18:46:01.638" v="107" actId="47"/>
          <pc:sldLayoutMkLst>
            <pc:docMk/>
            <pc:sldMasterMk cId="379795103" sldId="2147483683"/>
            <pc:sldLayoutMk cId="3840016141" sldId="2147483690"/>
          </pc:sldLayoutMkLst>
        </pc:sldLayoutChg>
      </pc:sldMasterChg>
    </pc:docChg>
  </pc:docChgLst>
  <pc:docChgLst>
    <pc:chgData name="Steven Wallace" userId="f455ab06884d4394" providerId="LiveId" clId="{D580F61B-BCCD-40C6-A778-D74779180F90}"/>
    <pc:docChg chg="delSld modSld sldOrd">
      <pc:chgData name="Steven Wallace" userId="f455ab06884d4394" providerId="LiveId" clId="{D580F61B-BCCD-40C6-A778-D74779180F90}" dt="2022-02-06T20:37:44.630" v="14" actId="47"/>
      <pc:docMkLst>
        <pc:docMk/>
      </pc:docMkLst>
      <pc:sldChg chg="del">
        <pc:chgData name="Steven Wallace" userId="f455ab06884d4394" providerId="LiveId" clId="{D580F61B-BCCD-40C6-A778-D74779180F90}" dt="2022-01-21T00:06:28.430" v="5" actId="47"/>
        <pc:sldMkLst>
          <pc:docMk/>
          <pc:sldMk cId="2902860995" sldId="277"/>
        </pc:sldMkLst>
      </pc:sldChg>
      <pc:sldChg chg="del">
        <pc:chgData name="Steven Wallace" userId="f455ab06884d4394" providerId="LiveId" clId="{D580F61B-BCCD-40C6-A778-D74779180F90}" dt="2022-01-21T00:06:51.385" v="8" actId="47"/>
        <pc:sldMkLst>
          <pc:docMk/>
          <pc:sldMk cId="505990249" sldId="296"/>
        </pc:sldMkLst>
      </pc:sldChg>
      <pc:sldChg chg="del">
        <pc:chgData name="Steven Wallace" userId="f455ab06884d4394" providerId="LiveId" clId="{D580F61B-BCCD-40C6-A778-D74779180F90}" dt="2022-01-21T00:06:55.306" v="9" actId="47"/>
        <pc:sldMkLst>
          <pc:docMk/>
          <pc:sldMk cId="3181719737" sldId="300"/>
        </pc:sldMkLst>
      </pc:sldChg>
      <pc:sldChg chg="ord">
        <pc:chgData name="Steven Wallace" userId="f455ab06884d4394" providerId="LiveId" clId="{D580F61B-BCCD-40C6-A778-D74779180F90}" dt="2022-01-21T00:05:25.493" v="1"/>
        <pc:sldMkLst>
          <pc:docMk/>
          <pc:sldMk cId="767700435" sldId="301"/>
        </pc:sldMkLst>
      </pc:sldChg>
      <pc:sldChg chg="del">
        <pc:chgData name="Steven Wallace" userId="f455ab06884d4394" providerId="LiveId" clId="{D580F61B-BCCD-40C6-A778-D74779180F90}" dt="2022-01-21T00:06:31.133" v="6" actId="47"/>
        <pc:sldMkLst>
          <pc:docMk/>
          <pc:sldMk cId="1054033096" sldId="302"/>
        </pc:sldMkLst>
      </pc:sldChg>
      <pc:sldChg chg="del">
        <pc:chgData name="Steven Wallace" userId="f455ab06884d4394" providerId="LiveId" clId="{D580F61B-BCCD-40C6-A778-D74779180F90}" dt="2022-01-21T00:06:39.724" v="7" actId="47"/>
        <pc:sldMkLst>
          <pc:docMk/>
          <pc:sldMk cId="263496118" sldId="303"/>
        </pc:sldMkLst>
      </pc:sldChg>
      <pc:sldChg chg="del">
        <pc:chgData name="Steven Wallace" userId="f455ab06884d4394" providerId="LiveId" clId="{D580F61B-BCCD-40C6-A778-D74779180F90}" dt="2022-01-21T00:07:07.569" v="11" actId="47"/>
        <pc:sldMkLst>
          <pc:docMk/>
          <pc:sldMk cId="2910740536" sldId="304"/>
        </pc:sldMkLst>
      </pc:sldChg>
      <pc:sldChg chg="del">
        <pc:chgData name="Steven Wallace" userId="f455ab06884d4394" providerId="LiveId" clId="{D580F61B-BCCD-40C6-A778-D74779180F90}" dt="2022-01-21T00:06:59.634" v="10" actId="47"/>
        <pc:sldMkLst>
          <pc:docMk/>
          <pc:sldMk cId="3102203149" sldId="307"/>
        </pc:sldMkLst>
      </pc:sldChg>
      <pc:sldChg chg="del">
        <pc:chgData name="Steven Wallace" userId="f455ab06884d4394" providerId="LiveId" clId="{D580F61B-BCCD-40C6-A778-D74779180F90}" dt="2022-01-21T00:07:09.538" v="12" actId="47"/>
        <pc:sldMkLst>
          <pc:docMk/>
          <pc:sldMk cId="2782897224" sldId="308"/>
        </pc:sldMkLst>
      </pc:sldChg>
      <pc:sldChg chg="del">
        <pc:chgData name="Steven Wallace" userId="f455ab06884d4394" providerId="LiveId" clId="{D580F61B-BCCD-40C6-A778-D74779180F90}" dt="2022-01-21T00:06:19.151" v="4" actId="47"/>
        <pc:sldMkLst>
          <pc:docMk/>
          <pc:sldMk cId="489669414" sldId="309"/>
        </pc:sldMkLst>
      </pc:sldChg>
      <pc:sldChg chg="del">
        <pc:chgData name="Steven Wallace" userId="f455ab06884d4394" providerId="LiveId" clId="{D580F61B-BCCD-40C6-A778-D74779180F90}" dt="2022-01-21T00:07:14.365" v="13" actId="47"/>
        <pc:sldMkLst>
          <pc:docMk/>
          <pc:sldMk cId="255538359" sldId="310"/>
        </pc:sldMkLst>
      </pc:sldChg>
      <pc:sldChg chg="ord">
        <pc:chgData name="Steven Wallace" userId="f455ab06884d4394" providerId="LiveId" clId="{D580F61B-BCCD-40C6-A778-D74779180F90}" dt="2022-01-21T00:06:06.054" v="3"/>
        <pc:sldMkLst>
          <pc:docMk/>
          <pc:sldMk cId="1079521277" sldId="311"/>
        </pc:sldMkLst>
      </pc:sldChg>
      <pc:sldChg chg="del">
        <pc:chgData name="Steven Wallace" userId="f455ab06884d4394" providerId="LiveId" clId="{D580F61B-BCCD-40C6-A778-D74779180F90}" dt="2022-02-06T20:37:44.630" v="14" actId="47"/>
        <pc:sldMkLst>
          <pc:docMk/>
          <pc:sldMk cId="2900915078" sldId="32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477136-5E36-49AF-8DB0-92753FA3AB29}" type="doc">
      <dgm:prSet loTypeId="urn:microsoft.com/office/officeart/2005/8/layout/radial6" loCatId="relationship" qsTypeId="urn:microsoft.com/office/officeart/2005/8/quickstyle/simple3" qsCatId="simple" csTypeId="urn:microsoft.com/office/officeart/2005/8/colors/accent0_3" csCatId="mainScheme" phldr="1"/>
      <dgm:spPr/>
      <dgm:t>
        <a:bodyPr/>
        <a:lstStyle/>
        <a:p>
          <a:endParaRPr lang="en-US"/>
        </a:p>
      </dgm:t>
    </dgm:pt>
    <dgm:pt modelId="{A8F02953-E6CF-40B1-9539-A065140965C8}">
      <dgm:prSet phldrT="[Text]"/>
      <dgm:spPr/>
      <dgm:t>
        <a:bodyPr/>
        <a:lstStyle/>
        <a:p>
          <a:r>
            <a:rPr lang="en-US" b="1" u="sng" dirty="0"/>
            <a:t>Giving</a:t>
          </a:r>
        </a:p>
        <a:p>
          <a:r>
            <a:rPr lang="en-US" b="1" dirty="0"/>
            <a:t>1 Cor. 16:1-3</a:t>
          </a:r>
        </a:p>
        <a:p>
          <a:r>
            <a:rPr lang="en-US" b="1" dirty="0"/>
            <a:t>2 Cor. 9:6, 7</a:t>
          </a:r>
        </a:p>
      </dgm:t>
    </dgm:pt>
    <dgm:pt modelId="{E57BC48C-A53F-4CBB-AB60-8E5F088CE518}" type="parTrans" cxnId="{90B33C09-B933-4B2F-BBB6-89D9052F4190}">
      <dgm:prSet/>
      <dgm:spPr/>
      <dgm:t>
        <a:bodyPr/>
        <a:lstStyle/>
        <a:p>
          <a:endParaRPr lang="en-US"/>
        </a:p>
      </dgm:t>
    </dgm:pt>
    <dgm:pt modelId="{92777474-5DBB-4D3D-8AFF-6C235C96B1BC}" type="sibTrans" cxnId="{90B33C09-B933-4B2F-BBB6-89D9052F4190}">
      <dgm:prSet/>
      <dgm:spPr/>
      <dgm:t>
        <a:bodyPr/>
        <a:lstStyle/>
        <a:p>
          <a:endParaRPr lang="en-US"/>
        </a:p>
      </dgm:t>
    </dgm:pt>
    <dgm:pt modelId="{113963DB-C6E1-4CFB-ABAE-E4791ABC67F3}">
      <dgm:prSet phldrT="[Text]"/>
      <dgm:spPr/>
      <dgm:t>
        <a:bodyPr/>
        <a:lstStyle/>
        <a:p>
          <a:r>
            <a:rPr lang="en-US" b="1" u="sng" dirty="0"/>
            <a:t>Singing</a:t>
          </a:r>
          <a:r>
            <a:rPr lang="en-US" b="1" dirty="0"/>
            <a:t> </a:t>
          </a:r>
          <a:r>
            <a:rPr lang="en-US" b="0" dirty="0"/>
            <a:t>(spiritual, vocal, </a:t>
          </a:r>
          <a:r>
            <a:rPr lang="en-US" b="0" dirty="0" err="1"/>
            <a:t>congr</a:t>
          </a:r>
          <a:r>
            <a:rPr lang="en-US" b="0" dirty="0"/>
            <a:t>.)</a:t>
          </a:r>
        </a:p>
        <a:p>
          <a:r>
            <a:rPr lang="en-US" b="1" dirty="0"/>
            <a:t>Eph. 5:19</a:t>
          </a:r>
        </a:p>
      </dgm:t>
    </dgm:pt>
    <dgm:pt modelId="{0F1EAD65-A861-4FC6-AB6C-09A1169A8517}" type="parTrans" cxnId="{A438BBD3-60FD-4031-8227-8D0632E7BC51}">
      <dgm:prSet/>
      <dgm:spPr/>
      <dgm:t>
        <a:bodyPr/>
        <a:lstStyle/>
        <a:p>
          <a:endParaRPr lang="en-US"/>
        </a:p>
      </dgm:t>
    </dgm:pt>
    <dgm:pt modelId="{8EE49B91-BBA9-40D4-B64B-2B6B4FDAF0B4}" type="sibTrans" cxnId="{A438BBD3-60FD-4031-8227-8D0632E7BC51}">
      <dgm:prSet/>
      <dgm:spPr/>
      <dgm:t>
        <a:bodyPr/>
        <a:lstStyle/>
        <a:p>
          <a:endParaRPr lang="en-US"/>
        </a:p>
      </dgm:t>
    </dgm:pt>
    <dgm:pt modelId="{13ECD3A3-26E1-430D-B080-D84BCA16AD1B}">
      <dgm:prSet phldrT="[Text]"/>
      <dgm:spPr/>
      <dgm:t>
        <a:bodyPr/>
        <a:lstStyle/>
        <a:p>
          <a:r>
            <a:rPr lang="en-US" b="1" u="sng" dirty="0"/>
            <a:t>Communion</a:t>
          </a:r>
          <a:endParaRPr lang="en-US" b="0" u="sng" dirty="0"/>
        </a:p>
        <a:p>
          <a:r>
            <a:rPr lang="en-US" b="1" dirty="0"/>
            <a:t>Lk. 22:14-20</a:t>
          </a:r>
          <a:br>
            <a:rPr lang="en-US" b="1" dirty="0"/>
          </a:br>
          <a:r>
            <a:rPr lang="en-US" b="1" spc="-100" baseline="0" dirty="0"/>
            <a:t>1 Cor. 11:23-29</a:t>
          </a:r>
          <a:br>
            <a:rPr lang="en-US" b="1" dirty="0"/>
          </a:br>
          <a:r>
            <a:rPr lang="en-US" b="1" dirty="0"/>
            <a:t>Acts 20:7</a:t>
          </a:r>
        </a:p>
      </dgm:t>
    </dgm:pt>
    <dgm:pt modelId="{592DB9FD-9D95-4317-ACA4-5D96B1D10753}" type="parTrans" cxnId="{7C022FBD-6939-4903-BB4F-E6E69423EB4A}">
      <dgm:prSet/>
      <dgm:spPr/>
      <dgm:t>
        <a:bodyPr/>
        <a:lstStyle/>
        <a:p>
          <a:endParaRPr lang="en-US"/>
        </a:p>
      </dgm:t>
    </dgm:pt>
    <dgm:pt modelId="{CF8A5D17-D2F7-4BB0-B561-82D860B86C85}" type="sibTrans" cxnId="{7C022FBD-6939-4903-BB4F-E6E69423EB4A}">
      <dgm:prSet/>
      <dgm:spPr/>
      <dgm:t>
        <a:bodyPr/>
        <a:lstStyle/>
        <a:p>
          <a:endParaRPr lang="en-US"/>
        </a:p>
      </dgm:t>
    </dgm:pt>
    <dgm:pt modelId="{B6F57213-F233-4174-BD08-F244B677CBEC}">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dirty="0"/>
            <a:t>The Mission of the Church</a:t>
          </a:r>
        </a:p>
      </dgm:t>
    </dgm:pt>
    <dgm:pt modelId="{0F8F3202-D745-4380-A4BE-CAFC374A3C01}" type="parTrans" cxnId="{159711E4-FABA-402F-9971-92CF18B01E3B}">
      <dgm:prSet/>
      <dgm:spPr/>
      <dgm:t>
        <a:bodyPr/>
        <a:lstStyle/>
        <a:p>
          <a:endParaRPr lang="en-US"/>
        </a:p>
      </dgm:t>
    </dgm:pt>
    <dgm:pt modelId="{B78130C2-55FF-4587-95A0-F42AD6F92D76}" type="sibTrans" cxnId="{159711E4-FABA-402F-9971-92CF18B01E3B}">
      <dgm:prSet/>
      <dgm:spPr/>
      <dgm:t>
        <a:bodyPr/>
        <a:lstStyle/>
        <a:p>
          <a:endParaRPr lang="en-US"/>
        </a:p>
      </dgm:t>
    </dgm:pt>
    <dgm:pt modelId="{11FA1870-6BD8-438B-AD9A-1A1B537487D0}">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dirty="0"/>
            <a:t>Baptism</a:t>
          </a:r>
        </a:p>
      </dgm:t>
    </dgm:pt>
    <dgm:pt modelId="{68C02B63-A720-4A3E-A10B-84E488C53700}" type="parTrans" cxnId="{34051294-22FF-45A3-A6EA-9EFAA27190D7}">
      <dgm:prSet/>
      <dgm:spPr/>
      <dgm:t>
        <a:bodyPr/>
        <a:lstStyle/>
        <a:p>
          <a:endParaRPr lang="en-US"/>
        </a:p>
      </dgm:t>
    </dgm:pt>
    <dgm:pt modelId="{722442E5-AE06-4139-97CD-9AEC577B802E}" type="sibTrans" cxnId="{34051294-22FF-45A3-A6EA-9EFAA27190D7}">
      <dgm:prSet/>
      <dgm:spPr/>
      <dgm:t>
        <a:bodyPr/>
        <a:lstStyle/>
        <a:p>
          <a:endParaRPr lang="en-US"/>
        </a:p>
      </dgm:t>
    </dgm:pt>
    <dgm:pt modelId="{16E11E2B-BB9B-4694-9BC3-300DF74EFF6A}">
      <dgm:prSet phldrT="[Text]" custT="1"/>
      <dgm:spPr/>
      <dgm:t>
        <a:bodyPr/>
        <a:lstStyle/>
        <a:p>
          <a:r>
            <a:rPr lang="en-US" sz="4800" b="1">
              <a:ln/>
              <a:effectLst>
                <a:outerShdw blurRad="38100" dist="38100" dir="2700000" algn="tl">
                  <a:srgbClr val="000000">
                    <a:alpha val="43137"/>
                  </a:srgbClr>
                </a:outerShdw>
              </a:effectLst>
            </a:rPr>
            <a:t>DIVINE</a:t>
          </a:r>
          <a:r>
            <a:rPr lang="en-US" sz="4300" b="1">
              <a:effectLst>
                <a:outerShdw blurRad="38100" dist="38100" dir="2700000" algn="tl">
                  <a:srgbClr val="000000">
                    <a:alpha val="43137"/>
                  </a:srgbClr>
                </a:outerShdw>
              </a:effectLst>
            </a:rPr>
            <a:t> Authority</a:t>
          </a:r>
          <a:endParaRPr lang="en-US" sz="4300" b="1" dirty="0">
            <a:effectLst>
              <a:outerShdw blurRad="38100" dist="38100" dir="2700000" algn="tl">
                <a:srgbClr val="000000">
                  <a:alpha val="43137"/>
                </a:srgbClr>
              </a:outerShdw>
            </a:effectLst>
          </a:endParaRPr>
        </a:p>
      </dgm:t>
    </dgm:pt>
    <dgm:pt modelId="{B4BB6817-A5AC-42FB-9314-E90978F3B2ED}" type="sibTrans" cxnId="{DFC447D0-ABFE-45D6-A337-4A3955C451D0}">
      <dgm:prSet/>
      <dgm:spPr/>
      <dgm:t>
        <a:bodyPr/>
        <a:lstStyle/>
        <a:p>
          <a:endParaRPr lang="en-US"/>
        </a:p>
      </dgm:t>
    </dgm:pt>
    <dgm:pt modelId="{CDAB111C-7610-4D06-992E-565E09F3853F}" type="parTrans" cxnId="{DFC447D0-ABFE-45D6-A337-4A3955C451D0}">
      <dgm:prSet/>
      <dgm:spPr/>
      <dgm:t>
        <a:bodyPr/>
        <a:lstStyle/>
        <a:p>
          <a:endParaRPr lang="en-US"/>
        </a:p>
      </dgm:t>
    </dgm:pt>
    <dgm:pt modelId="{0DC74955-BC87-43F8-BDB2-4175B7877728}">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dirty="0"/>
            <a:t>Identity</a:t>
          </a:r>
        </a:p>
      </dgm:t>
    </dgm:pt>
    <dgm:pt modelId="{7132EAA5-B61F-4F83-9FF0-900961313F8C}" type="sibTrans" cxnId="{8537B475-CE96-47E4-8F5D-B9DF0495B2B1}">
      <dgm:prSet/>
      <dgm:spPr/>
      <dgm:t>
        <a:bodyPr/>
        <a:lstStyle/>
        <a:p>
          <a:endParaRPr lang="en-US"/>
        </a:p>
      </dgm:t>
    </dgm:pt>
    <dgm:pt modelId="{D0CA8D84-980F-4688-A392-C3FCDC2779CD}" type="parTrans" cxnId="{8537B475-CE96-47E4-8F5D-B9DF0495B2B1}">
      <dgm:prSet/>
      <dgm:spPr/>
      <dgm:t>
        <a:bodyPr/>
        <a:lstStyle/>
        <a:p>
          <a:endParaRPr lang="en-US"/>
        </a:p>
      </dgm:t>
    </dgm:pt>
    <dgm:pt modelId="{35E0B294-475A-49B0-9BBE-321435145306}" type="pres">
      <dgm:prSet presAssocID="{68477136-5E36-49AF-8DB0-92753FA3AB29}" presName="Name0" presStyleCnt="0">
        <dgm:presLayoutVars>
          <dgm:chMax val="1"/>
          <dgm:dir/>
          <dgm:animLvl val="ctr"/>
          <dgm:resizeHandles val="exact"/>
        </dgm:presLayoutVars>
      </dgm:prSet>
      <dgm:spPr/>
    </dgm:pt>
    <dgm:pt modelId="{0CA30DEF-C02D-4B88-A2F9-FB7F04EB7164}" type="pres">
      <dgm:prSet presAssocID="{16E11E2B-BB9B-4694-9BC3-300DF74EFF6A}" presName="centerShape" presStyleLbl="node0" presStyleIdx="0" presStyleCnt="1" custScaleX="177156"/>
      <dgm:spPr/>
    </dgm:pt>
    <dgm:pt modelId="{B2324CBB-89B4-48FC-8E32-0B3D21763407}" type="pres">
      <dgm:prSet presAssocID="{A8F02953-E6CF-40B1-9539-A065140965C8}" presName="node" presStyleLbl="node1" presStyleIdx="0" presStyleCnt="6" custScaleX="121000" custScaleY="121000">
        <dgm:presLayoutVars>
          <dgm:bulletEnabled val="1"/>
        </dgm:presLayoutVars>
      </dgm:prSet>
      <dgm:spPr/>
    </dgm:pt>
    <dgm:pt modelId="{49621DF2-A408-40B5-A67F-D136AFF2331A}" type="pres">
      <dgm:prSet presAssocID="{A8F02953-E6CF-40B1-9539-A065140965C8}" presName="dummy" presStyleCnt="0"/>
      <dgm:spPr/>
    </dgm:pt>
    <dgm:pt modelId="{9928BA94-718E-4735-914D-6DE31311BFEA}" type="pres">
      <dgm:prSet presAssocID="{92777474-5DBB-4D3D-8AFF-6C235C96B1BC}" presName="sibTrans" presStyleLbl="sibTrans2D1" presStyleIdx="0" presStyleCnt="6" custScaleX="127287" custScaleY="127242"/>
      <dgm:spPr/>
    </dgm:pt>
    <dgm:pt modelId="{481A1C31-A1F3-4E1F-B314-C0FB4A26B1B8}" type="pres">
      <dgm:prSet presAssocID="{113963DB-C6E1-4CFB-ABAE-E4791ABC67F3}" presName="node" presStyleLbl="node1" presStyleIdx="1" presStyleCnt="6" custScaleX="121000" custScaleY="121000">
        <dgm:presLayoutVars>
          <dgm:bulletEnabled val="1"/>
        </dgm:presLayoutVars>
      </dgm:prSet>
      <dgm:spPr/>
    </dgm:pt>
    <dgm:pt modelId="{A1D2A672-4A25-4459-BC41-439BE9D8A32E}" type="pres">
      <dgm:prSet presAssocID="{113963DB-C6E1-4CFB-ABAE-E4791ABC67F3}" presName="dummy" presStyleCnt="0"/>
      <dgm:spPr/>
    </dgm:pt>
    <dgm:pt modelId="{E17512A3-6DED-4B13-B644-8C9F144BC61B}" type="pres">
      <dgm:prSet presAssocID="{8EE49B91-BBA9-40D4-B64B-2B6B4FDAF0B4}" presName="sibTrans" presStyleLbl="sibTrans2D1" presStyleIdx="1" presStyleCnt="6" custScaleX="123881" custScaleY="132710"/>
      <dgm:spPr/>
    </dgm:pt>
    <dgm:pt modelId="{ED393E8A-4512-40D4-A969-114653B48E64}" type="pres">
      <dgm:prSet presAssocID="{13ECD3A3-26E1-430D-B080-D84BCA16AD1B}" presName="node" presStyleLbl="node1" presStyleIdx="2" presStyleCnt="6" custScaleX="121000" custScaleY="121000">
        <dgm:presLayoutVars>
          <dgm:bulletEnabled val="1"/>
        </dgm:presLayoutVars>
      </dgm:prSet>
      <dgm:spPr/>
    </dgm:pt>
    <dgm:pt modelId="{BAF2ADB4-56D9-4E9A-8211-0B02CDF198D9}" type="pres">
      <dgm:prSet presAssocID="{13ECD3A3-26E1-430D-B080-D84BCA16AD1B}" presName="dummy" presStyleCnt="0"/>
      <dgm:spPr/>
    </dgm:pt>
    <dgm:pt modelId="{048E0A44-8CA6-42DD-BD0C-5AB3CD7D2312}" type="pres">
      <dgm:prSet presAssocID="{CF8A5D17-D2F7-4BB0-B561-82D860B86C85}" presName="sibTrans" presStyleLbl="sibTrans2D1" presStyleIdx="2" presStyleCnt="6" custScaleX="121909" custScaleY="125898"/>
      <dgm:spPr/>
    </dgm:pt>
    <dgm:pt modelId="{136C5F95-D4D1-4FAF-B860-31CD96FFC1CF}" type="pres">
      <dgm:prSet presAssocID="{0DC74955-BC87-43F8-BDB2-4175B7877728}" presName="node" presStyleLbl="node1" presStyleIdx="3" presStyleCnt="6" custScaleX="121000" custScaleY="121000">
        <dgm:presLayoutVars>
          <dgm:bulletEnabled val="1"/>
        </dgm:presLayoutVars>
      </dgm:prSet>
      <dgm:spPr/>
    </dgm:pt>
    <dgm:pt modelId="{C6031020-A281-4367-AD95-2C88A6C829D7}" type="pres">
      <dgm:prSet presAssocID="{0DC74955-BC87-43F8-BDB2-4175B7877728}" presName="dummy" presStyleCnt="0"/>
      <dgm:spPr/>
    </dgm:pt>
    <dgm:pt modelId="{B407ABD7-42A0-423B-8034-5454A44A824B}" type="pres">
      <dgm:prSet presAssocID="{7132EAA5-B61F-4F83-9FF0-900961313F8C}" presName="sibTrans" presStyleLbl="sibTrans2D1" presStyleIdx="3" presStyleCnt="6" custScaleX="123701" custScaleY="125360"/>
      <dgm:spPr/>
    </dgm:pt>
    <dgm:pt modelId="{AAE85871-F742-4110-9EFD-1EDB15A2C445}" type="pres">
      <dgm:prSet presAssocID="{B6F57213-F233-4174-BD08-F244B677CBEC}" presName="node" presStyleLbl="node1" presStyleIdx="4" presStyleCnt="6" custScaleX="121000" custScaleY="121000">
        <dgm:presLayoutVars>
          <dgm:bulletEnabled val="1"/>
        </dgm:presLayoutVars>
      </dgm:prSet>
      <dgm:spPr/>
    </dgm:pt>
    <dgm:pt modelId="{7C112546-34AC-49F4-AB07-B5BFF90328BD}" type="pres">
      <dgm:prSet presAssocID="{B6F57213-F233-4174-BD08-F244B677CBEC}" presName="dummy" presStyleCnt="0"/>
      <dgm:spPr/>
    </dgm:pt>
    <dgm:pt modelId="{556C46E3-BDEB-4945-8434-A02EEAF4AA53}" type="pres">
      <dgm:prSet presAssocID="{B78130C2-55FF-4587-95A0-F42AD6F92D76}" presName="sibTrans" presStyleLbl="sibTrans2D1" presStyleIdx="4" presStyleCnt="6" custScaleX="124239" custScaleY="130917"/>
      <dgm:spPr/>
    </dgm:pt>
    <dgm:pt modelId="{1F388956-969D-49E9-A2D0-2BF5F77D11A0}" type="pres">
      <dgm:prSet presAssocID="{11FA1870-6BD8-438B-AD9A-1A1B537487D0}" presName="node" presStyleLbl="node1" presStyleIdx="5" presStyleCnt="6" custScaleX="121000" custScaleY="121000">
        <dgm:presLayoutVars>
          <dgm:bulletEnabled val="1"/>
        </dgm:presLayoutVars>
      </dgm:prSet>
      <dgm:spPr/>
    </dgm:pt>
    <dgm:pt modelId="{75656135-3EEC-4296-80F9-850FB8631F93}" type="pres">
      <dgm:prSet presAssocID="{11FA1870-6BD8-438B-AD9A-1A1B537487D0}" presName="dummy" presStyleCnt="0"/>
      <dgm:spPr/>
    </dgm:pt>
    <dgm:pt modelId="{01C4BE13-6A8B-41B6-A921-07EB1DC38F94}" type="pres">
      <dgm:prSet presAssocID="{722442E5-AE06-4139-97CD-9AEC577B802E}" presName="sibTrans" presStyleLbl="sibTrans2D1" presStyleIdx="5" presStyleCnt="6" custScaleX="123163" custScaleY="127959"/>
      <dgm:spPr/>
    </dgm:pt>
  </dgm:ptLst>
  <dgm:cxnLst>
    <dgm:cxn modelId="{90B33C09-B933-4B2F-BBB6-89D9052F4190}" srcId="{16E11E2B-BB9B-4694-9BC3-300DF74EFF6A}" destId="{A8F02953-E6CF-40B1-9539-A065140965C8}" srcOrd="0" destOrd="0" parTransId="{E57BC48C-A53F-4CBB-AB60-8E5F088CE518}" sibTransId="{92777474-5DBB-4D3D-8AFF-6C235C96B1BC}"/>
    <dgm:cxn modelId="{7A947312-7315-4A0D-AFDC-84FAFE32E04A}" type="presOf" srcId="{B6F57213-F233-4174-BD08-F244B677CBEC}" destId="{AAE85871-F742-4110-9EFD-1EDB15A2C445}" srcOrd="0" destOrd="0" presId="urn:microsoft.com/office/officeart/2005/8/layout/radial6"/>
    <dgm:cxn modelId="{F904EA2B-4703-4F0E-8F5C-6FB9BB406E81}" type="presOf" srcId="{8EE49B91-BBA9-40D4-B64B-2B6B4FDAF0B4}" destId="{E17512A3-6DED-4B13-B644-8C9F144BC61B}" srcOrd="0" destOrd="0" presId="urn:microsoft.com/office/officeart/2005/8/layout/radial6"/>
    <dgm:cxn modelId="{32EF5E34-D663-42E4-A2DC-7F51C617C32C}" type="presOf" srcId="{92777474-5DBB-4D3D-8AFF-6C235C96B1BC}" destId="{9928BA94-718E-4735-914D-6DE31311BFEA}" srcOrd="0" destOrd="0" presId="urn:microsoft.com/office/officeart/2005/8/layout/radial6"/>
    <dgm:cxn modelId="{CDA2AE43-7AEC-4C27-9FB4-15CD27A8ADC9}" type="presOf" srcId="{CF8A5D17-D2F7-4BB0-B561-82D860B86C85}" destId="{048E0A44-8CA6-42DD-BD0C-5AB3CD7D2312}" srcOrd="0" destOrd="0" presId="urn:microsoft.com/office/officeart/2005/8/layout/radial6"/>
    <dgm:cxn modelId="{F0FF0348-8516-4D60-B49B-833D084FA8C3}" type="presOf" srcId="{A8F02953-E6CF-40B1-9539-A065140965C8}" destId="{B2324CBB-89B4-48FC-8E32-0B3D21763407}" srcOrd="0" destOrd="0" presId="urn:microsoft.com/office/officeart/2005/8/layout/radial6"/>
    <dgm:cxn modelId="{EEA79575-AD08-4027-9B49-5B6BBD72CDC2}" type="presOf" srcId="{722442E5-AE06-4139-97CD-9AEC577B802E}" destId="{01C4BE13-6A8B-41B6-A921-07EB1DC38F94}" srcOrd="0" destOrd="0" presId="urn:microsoft.com/office/officeart/2005/8/layout/radial6"/>
    <dgm:cxn modelId="{8537B475-CE96-47E4-8F5D-B9DF0495B2B1}" srcId="{16E11E2B-BB9B-4694-9BC3-300DF74EFF6A}" destId="{0DC74955-BC87-43F8-BDB2-4175B7877728}" srcOrd="3" destOrd="0" parTransId="{D0CA8D84-980F-4688-A392-C3FCDC2779CD}" sibTransId="{7132EAA5-B61F-4F83-9FF0-900961313F8C}"/>
    <dgm:cxn modelId="{A1C54D77-8755-49FF-ADE2-A5BDB4D19BC0}" type="presOf" srcId="{11FA1870-6BD8-438B-AD9A-1A1B537487D0}" destId="{1F388956-969D-49E9-A2D0-2BF5F77D11A0}" srcOrd="0" destOrd="0" presId="urn:microsoft.com/office/officeart/2005/8/layout/radial6"/>
    <dgm:cxn modelId="{12BF525A-7A9B-4E9B-81B7-C27022283CC9}" type="presOf" srcId="{0DC74955-BC87-43F8-BDB2-4175B7877728}" destId="{136C5F95-D4D1-4FAF-B860-31CD96FFC1CF}" srcOrd="0" destOrd="0" presId="urn:microsoft.com/office/officeart/2005/8/layout/radial6"/>
    <dgm:cxn modelId="{25691984-C7AC-41C3-B400-3D894634A712}" type="presOf" srcId="{68477136-5E36-49AF-8DB0-92753FA3AB29}" destId="{35E0B294-475A-49B0-9BBE-321435145306}" srcOrd="0" destOrd="0" presId="urn:microsoft.com/office/officeart/2005/8/layout/radial6"/>
    <dgm:cxn modelId="{7A01C18E-7512-4B5D-BF3D-EF06594FD137}" type="presOf" srcId="{7132EAA5-B61F-4F83-9FF0-900961313F8C}" destId="{B407ABD7-42A0-423B-8034-5454A44A824B}" srcOrd="0" destOrd="0" presId="urn:microsoft.com/office/officeart/2005/8/layout/radial6"/>
    <dgm:cxn modelId="{34051294-22FF-45A3-A6EA-9EFAA27190D7}" srcId="{16E11E2B-BB9B-4694-9BC3-300DF74EFF6A}" destId="{11FA1870-6BD8-438B-AD9A-1A1B537487D0}" srcOrd="5" destOrd="0" parTransId="{68C02B63-A720-4A3E-A10B-84E488C53700}" sibTransId="{722442E5-AE06-4139-97CD-9AEC577B802E}"/>
    <dgm:cxn modelId="{1FCD32B0-466F-44CE-9225-AB6326D0221C}" type="presOf" srcId="{113963DB-C6E1-4CFB-ABAE-E4791ABC67F3}" destId="{481A1C31-A1F3-4E1F-B314-C0FB4A26B1B8}" srcOrd="0" destOrd="0" presId="urn:microsoft.com/office/officeart/2005/8/layout/radial6"/>
    <dgm:cxn modelId="{7C022FBD-6939-4903-BB4F-E6E69423EB4A}" srcId="{16E11E2B-BB9B-4694-9BC3-300DF74EFF6A}" destId="{13ECD3A3-26E1-430D-B080-D84BCA16AD1B}" srcOrd="2" destOrd="0" parTransId="{592DB9FD-9D95-4317-ACA4-5D96B1D10753}" sibTransId="{CF8A5D17-D2F7-4BB0-B561-82D860B86C85}"/>
    <dgm:cxn modelId="{A679E5BF-6C5C-4790-BB61-E3B742026E81}" type="presOf" srcId="{B78130C2-55FF-4587-95A0-F42AD6F92D76}" destId="{556C46E3-BDEB-4945-8434-A02EEAF4AA53}" srcOrd="0" destOrd="0" presId="urn:microsoft.com/office/officeart/2005/8/layout/radial6"/>
    <dgm:cxn modelId="{DF5F95C9-326E-4915-8882-2759175B7E46}" type="presOf" srcId="{16E11E2B-BB9B-4694-9BC3-300DF74EFF6A}" destId="{0CA30DEF-C02D-4B88-A2F9-FB7F04EB7164}" srcOrd="0" destOrd="0" presId="urn:microsoft.com/office/officeart/2005/8/layout/radial6"/>
    <dgm:cxn modelId="{DFC447D0-ABFE-45D6-A337-4A3955C451D0}" srcId="{68477136-5E36-49AF-8DB0-92753FA3AB29}" destId="{16E11E2B-BB9B-4694-9BC3-300DF74EFF6A}" srcOrd="0" destOrd="0" parTransId="{CDAB111C-7610-4D06-992E-565E09F3853F}" sibTransId="{B4BB6817-A5AC-42FB-9314-E90978F3B2ED}"/>
    <dgm:cxn modelId="{A438BBD3-60FD-4031-8227-8D0632E7BC51}" srcId="{16E11E2B-BB9B-4694-9BC3-300DF74EFF6A}" destId="{113963DB-C6E1-4CFB-ABAE-E4791ABC67F3}" srcOrd="1" destOrd="0" parTransId="{0F1EAD65-A861-4FC6-AB6C-09A1169A8517}" sibTransId="{8EE49B91-BBA9-40D4-B64B-2B6B4FDAF0B4}"/>
    <dgm:cxn modelId="{159711E4-FABA-402F-9971-92CF18B01E3B}" srcId="{16E11E2B-BB9B-4694-9BC3-300DF74EFF6A}" destId="{B6F57213-F233-4174-BD08-F244B677CBEC}" srcOrd="4" destOrd="0" parTransId="{0F8F3202-D745-4380-A4BE-CAFC374A3C01}" sibTransId="{B78130C2-55FF-4587-95A0-F42AD6F92D76}"/>
    <dgm:cxn modelId="{E71762F7-7AEB-474C-B916-BFFDFB573FD8}" type="presOf" srcId="{13ECD3A3-26E1-430D-B080-D84BCA16AD1B}" destId="{ED393E8A-4512-40D4-A969-114653B48E64}" srcOrd="0" destOrd="0" presId="urn:microsoft.com/office/officeart/2005/8/layout/radial6"/>
    <dgm:cxn modelId="{DEB7C9A9-CB99-4BCA-B224-B33712A1AA48}" type="presParOf" srcId="{35E0B294-475A-49B0-9BBE-321435145306}" destId="{0CA30DEF-C02D-4B88-A2F9-FB7F04EB7164}" srcOrd="0" destOrd="0" presId="urn:microsoft.com/office/officeart/2005/8/layout/radial6"/>
    <dgm:cxn modelId="{F457EC2B-9109-4CF5-A9D7-23494DC28197}" type="presParOf" srcId="{35E0B294-475A-49B0-9BBE-321435145306}" destId="{B2324CBB-89B4-48FC-8E32-0B3D21763407}" srcOrd="1" destOrd="0" presId="urn:microsoft.com/office/officeart/2005/8/layout/radial6"/>
    <dgm:cxn modelId="{429608E5-577C-46AA-8702-214359E35BB5}" type="presParOf" srcId="{35E0B294-475A-49B0-9BBE-321435145306}" destId="{49621DF2-A408-40B5-A67F-D136AFF2331A}" srcOrd="2" destOrd="0" presId="urn:microsoft.com/office/officeart/2005/8/layout/radial6"/>
    <dgm:cxn modelId="{9DE7972A-C5E2-4483-B552-3637DB2B7E99}" type="presParOf" srcId="{35E0B294-475A-49B0-9BBE-321435145306}" destId="{9928BA94-718E-4735-914D-6DE31311BFEA}" srcOrd="3" destOrd="0" presId="urn:microsoft.com/office/officeart/2005/8/layout/radial6"/>
    <dgm:cxn modelId="{91CCBF41-F92C-4701-920B-C7FB87B83B0A}" type="presParOf" srcId="{35E0B294-475A-49B0-9BBE-321435145306}" destId="{481A1C31-A1F3-4E1F-B314-C0FB4A26B1B8}" srcOrd="4" destOrd="0" presId="urn:microsoft.com/office/officeart/2005/8/layout/radial6"/>
    <dgm:cxn modelId="{A2531DB6-1827-4DB3-BFEE-333F31E10A03}" type="presParOf" srcId="{35E0B294-475A-49B0-9BBE-321435145306}" destId="{A1D2A672-4A25-4459-BC41-439BE9D8A32E}" srcOrd="5" destOrd="0" presId="urn:microsoft.com/office/officeart/2005/8/layout/radial6"/>
    <dgm:cxn modelId="{490CE488-DC28-4CE2-98A2-5E9F83445192}" type="presParOf" srcId="{35E0B294-475A-49B0-9BBE-321435145306}" destId="{E17512A3-6DED-4B13-B644-8C9F144BC61B}" srcOrd="6" destOrd="0" presId="urn:microsoft.com/office/officeart/2005/8/layout/radial6"/>
    <dgm:cxn modelId="{0078DECC-1BB1-471B-A62F-065D53A83F1E}" type="presParOf" srcId="{35E0B294-475A-49B0-9BBE-321435145306}" destId="{ED393E8A-4512-40D4-A969-114653B48E64}" srcOrd="7" destOrd="0" presId="urn:microsoft.com/office/officeart/2005/8/layout/radial6"/>
    <dgm:cxn modelId="{8E9D00C3-63DF-495D-BA94-68DC849049C7}" type="presParOf" srcId="{35E0B294-475A-49B0-9BBE-321435145306}" destId="{BAF2ADB4-56D9-4E9A-8211-0B02CDF198D9}" srcOrd="8" destOrd="0" presId="urn:microsoft.com/office/officeart/2005/8/layout/radial6"/>
    <dgm:cxn modelId="{6F4B61F5-58A4-41A8-8A20-8DB097BA2ACE}" type="presParOf" srcId="{35E0B294-475A-49B0-9BBE-321435145306}" destId="{048E0A44-8CA6-42DD-BD0C-5AB3CD7D2312}" srcOrd="9" destOrd="0" presId="urn:microsoft.com/office/officeart/2005/8/layout/radial6"/>
    <dgm:cxn modelId="{97301B6E-5653-4052-8A4E-F7FBD2ED7860}" type="presParOf" srcId="{35E0B294-475A-49B0-9BBE-321435145306}" destId="{136C5F95-D4D1-4FAF-B860-31CD96FFC1CF}" srcOrd="10" destOrd="0" presId="urn:microsoft.com/office/officeart/2005/8/layout/radial6"/>
    <dgm:cxn modelId="{4A4EDB9B-81B9-4703-ABD5-CA123B861F1F}" type="presParOf" srcId="{35E0B294-475A-49B0-9BBE-321435145306}" destId="{C6031020-A281-4367-AD95-2C88A6C829D7}" srcOrd="11" destOrd="0" presId="urn:microsoft.com/office/officeart/2005/8/layout/radial6"/>
    <dgm:cxn modelId="{BD796B8C-A6D4-4D3E-A926-F2BD6E45DFAE}" type="presParOf" srcId="{35E0B294-475A-49B0-9BBE-321435145306}" destId="{B407ABD7-42A0-423B-8034-5454A44A824B}" srcOrd="12" destOrd="0" presId="urn:microsoft.com/office/officeart/2005/8/layout/radial6"/>
    <dgm:cxn modelId="{D0040F59-270D-4A07-8119-957A4DD83825}" type="presParOf" srcId="{35E0B294-475A-49B0-9BBE-321435145306}" destId="{AAE85871-F742-4110-9EFD-1EDB15A2C445}" srcOrd="13" destOrd="0" presId="urn:microsoft.com/office/officeart/2005/8/layout/radial6"/>
    <dgm:cxn modelId="{DB3365E3-857C-4A4D-809A-0E1A330941A4}" type="presParOf" srcId="{35E0B294-475A-49B0-9BBE-321435145306}" destId="{7C112546-34AC-49F4-AB07-B5BFF90328BD}" srcOrd="14" destOrd="0" presId="urn:microsoft.com/office/officeart/2005/8/layout/radial6"/>
    <dgm:cxn modelId="{DBE9E19D-BBBF-4C46-915E-BF454B2A99B0}" type="presParOf" srcId="{35E0B294-475A-49B0-9BBE-321435145306}" destId="{556C46E3-BDEB-4945-8434-A02EEAF4AA53}" srcOrd="15" destOrd="0" presId="urn:microsoft.com/office/officeart/2005/8/layout/radial6"/>
    <dgm:cxn modelId="{E55BC1A7-B75A-43B1-9503-C231560AFCF5}" type="presParOf" srcId="{35E0B294-475A-49B0-9BBE-321435145306}" destId="{1F388956-969D-49E9-A2D0-2BF5F77D11A0}" srcOrd="16" destOrd="0" presId="urn:microsoft.com/office/officeart/2005/8/layout/radial6"/>
    <dgm:cxn modelId="{91AAD38F-304B-4151-AB8E-C2C9800921DD}" type="presParOf" srcId="{35E0B294-475A-49B0-9BBE-321435145306}" destId="{75656135-3EEC-4296-80F9-850FB8631F93}" srcOrd="17" destOrd="0" presId="urn:microsoft.com/office/officeart/2005/8/layout/radial6"/>
    <dgm:cxn modelId="{18038C92-9282-4870-8805-73C4B219C02C}" type="presParOf" srcId="{35E0B294-475A-49B0-9BBE-321435145306}" destId="{01C4BE13-6A8B-41B6-A921-07EB1DC38F94}"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4BE13-6A8B-41B6-A921-07EB1DC38F94}">
      <dsp:nvSpPr>
        <dsp:cNvPr id="0" name=""/>
        <dsp:cNvSpPr/>
      </dsp:nvSpPr>
      <dsp:spPr>
        <a:xfrm>
          <a:off x="938676" y="31268"/>
          <a:ext cx="6250647" cy="6494049"/>
        </a:xfrm>
        <a:prstGeom prst="blockArc">
          <a:avLst>
            <a:gd name="adj1" fmla="val 12600000"/>
            <a:gd name="adj2" fmla="val 162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556C46E3-BDEB-4945-8434-A02EEAF4AA53}">
      <dsp:nvSpPr>
        <dsp:cNvPr id="0" name=""/>
        <dsp:cNvSpPr/>
      </dsp:nvSpPr>
      <dsp:spPr>
        <a:xfrm>
          <a:off x="911372" y="-43791"/>
          <a:ext cx="6305255" cy="6644170"/>
        </a:xfrm>
        <a:prstGeom prst="blockArc">
          <a:avLst>
            <a:gd name="adj1" fmla="val 9000000"/>
            <a:gd name="adj2" fmla="val 126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B407ABD7-42A0-423B-8034-5454A44A824B}">
      <dsp:nvSpPr>
        <dsp:cNvPr id="0" name=""/>
        <dsp:cNvSpPr/>
      </dsp:nvSpPr>
      <dsp:spPr>
        <a:xfrm>
          <a:off x="925024" y="97219"/>
          <a:ext cx="6277951" cy="6362147"/>
        </a:xfrm>
        <a:prstGeom prst="blockArc">
          <a:avLst>
            <a:gd name="adj1" fmla="val 5400000"/>
            <a:gd name="adj2" fmla="val 90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048E0A44-8CA6-42DD-BD0C-5AB3CD7D2312}">
      <dsp:nvSpPr>
        <dsp:cNvPr id="0" name=""/>
        <dsp:cNvSpPr/>
      </dsp:nvSpPr>
      <dsp:spPr>
        <a:xfrm>
          <a:off x="970497" y="83567"/>
          <a:ext cx="6187005" cy="6389451"/>
        </a:xfrm>
        <a:prstGeom prst="blockArc">
          <a:avLst>
            <a:gd name="adj1" fmla="val 1800000"/>
            <a:gd name="adj2" fmla="val 54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E17512A3-6DED-4B13-B644-8C9F144BC61B}">
      <dsp:nvSpPr>
        <dsp:cNvPr id="0" name=""/>
        <dsp:cNvSpPr/>
      </dsp:nvSpPr>
      <dsp:spPr>
        <a:xfrm>
          <a:off x="920456" y="-89290"/>
          <a:ext cx="6287086" cy="6735167"/>
        </a:xfrm>
        <a:prstGeom prst="blockArc">
          <a:avLst>
            <a:gd name="adj1" fmla="val 19800000"/>
            <a:gd name="adj2" fmla="val 18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9928BA94-718E-4735-914D-6DE31311BFEA}">
      <dsp:nvSpPr>
        <dsp:cNvPr id="0" name=""/>
        <dsp:cNvSpPr/>
      </dsp:nvSpPr>
      <dsp:spPr>
        <a:xfrm>
          <a:off x="834027" y="49463"/>
          <a:ext cx="6459944" cy="6457660"/>
        </a:xfrm>
        <a:prstGeom prst="blockArc">
          <a:avLst>
            <a:gd name="adj1" fmla="val 16200000"/>
            <a:gd name="adj2" fmla="val 19800000"/>
            <a:gd name="adj3" fmla="val 4525"/>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0CA30DEF-C02D-4B88-A2F9-FB7F04EB7164}">
      <dsp:nvSpPr>
        <dsp:cNvPr id="0" name=""/>
        <dsp:cNvSpPr/>
      </dsp:nvSpPr>
      <dsp:spPr>
        <a:xfrm>
          <a:off x="2046137" y="2139262"/>
          <a:ext cx="4035724" cy="2278062"/>
        </a:xfrm>
        <a:prstGeom prst="ellipse">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b="1" kern="1200">
              <a:ln/>
              <a:effectLst>
                <a:outerShdw blurRad="38100" dist="38100" dir="2700000" algn="tl">
                  <a:srgbClr val="000000">
                    <a:alpha val="43137"/>
                  </a:srgbClr>
                </a:outerShdw>
              </a:effectLst>
            </a:rPr>
            <a:t>DIVINE</a:t>
          </a:r>
          <a:r>
            <a:rPr lang="en-US" sz="4300" b="1" kern="1200">
              <a:effectLst>
                <a:outerShdw blurRad="38100" dist="38100" dir="2700000" algn="tl">
                  <a:srgbClr val="000000">
                    <a:alpha val="43137"/>
                  </a:srgbClr>
                </a:outerShdw>
              </a:effectLst>
            </a:rPr>
            <a:t> Authority</a:t>
          </a:r>
          <a:endParaRPr lang="en-US" sz="4300" b="1" kern="1200" dirty="0">
            <a:effectLst>
              <a:outerShdw blurRad="38100" dist="38100" dir="2700000" algn="tl">
                <a:srgbClr val="000000">
                  <a:alpha val="43137"/>
                </a:srgbClr>
              </a:outerShdw>
            </a:effectLst>
          </a:endParaRPr>
        </a:p>
      </dsp:txBody>
      <dsp:txXfrm>
        <a:off x="2637155" y="2472876"/>
        <a:ext cx="2853688" cy="1610834"/>
      </dsp:txXfrm>
    </dsp:sp>
    <dsp:sp modelId="{B2324CBB-89B4-48FC-8E32-0B3D21763407}">
      <dsp:nvSpPr>
        <dsp:cNvPr id="0" name=""/>
        <dsp:cNvSpPr/>
      </dsp:nvSpPr>
      <dsp:spPr>
        <a:xfrm>
          <a:off x="3099240" y="-166609"/>
          <a:ext cx="1929518" cy="1929518"/>
        </a:xfrm>
        <a:prstGeom prst="ellipse">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u="sng" kern="1200" dirty="0"/>
            <a:t>Giving</a:t>
          </a:r>
        </a:p>
        <a:p>
          <a:pPr marL="0" lvl="0" indent="0" algn="ctr" defTabSz="711200">
            <a:lnSpc>
              <a:spcPct val="90000"/>
            </a:lnSpc>
            <a:spcBef>
              <a:spcPct val="0"/>
            </a:spcBef>
            <a:spcAft>
              <a:spcPct val="35000"/>
            </a:spcAft>
            <a:buNone/>
          </a:pPr>
          <a:r>
            <a:rPr lang="en-US" sz="1600" b="1" kern="1200" dirty="0"/>
            <a:t>1 Cor. 16:1-3</a:t>
          </a:r>
        </a:p>
        <a:p>
          <a:pPr marL="0" lvl="0" indent="0" algn="ctr" defTabSz="711200">
            <a:lnSpc>
              <a:spcPct val="90000"/>
            </a:lnSpc>
            <a:spcBef>
              <a:spcPct val="0"/>
            </a:spcBef>
            <a:spcAft>
              <a:spcPct val="35000"/>
            </a:spcAft>
            <a:buNone/>
          </a:pPr>
          <a:r>
            <a:rPr lang="en-US" sz="1600" b="1" kern="1200" dirty="0"/>
            <a:t>2 Cor. 9:6, 7</a:t>
          </a:r>
        </a:p>
      </dsp:txBody>
      <dsp:txXfrm>
        <a:off x="3381811" y="115962"/>
        <a:ext cx="1364376" cy="1364376"/>
      </dsp:txXfrm>
    </dsp:sp>
    <dsp:sp modelId="{481A1C31-A1F3-4E1F-B314-C0FB4A26B1B8}">
      <dsp:nvSpPr>
        <dsp:cNvPr id="0" name=""/>
        <dsp:cNvSpPr/>
      </dsp:nvSpPr>
      <dsp:spPr>
        <a:xfrm>
          <a:off x="5247107" y="1073462"/>
          <a:ext cx="1929518" cy="1929518"/>
        </a:xfrm>
        <a:prstGeom prst="ellipse">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u="sng" kern="1200" dirty="0"/>
            <a:t>Singing</a:t>
          </a:r>
          <a:r>
            <a:rPr lang="en-US" sz="1600" b="1" kern="1200" dirty="0"/>
            <a:t> </a:t>
          </a:r>
          <a:r>
            <a:rPr lang="en-US" sz="1600" b="0" kern="1200" dirty="0"/>
            <a:t>(spiritual, vocal, </a:t>
          </a:r>
          <a:r>
            <a:rPr lang="en-US" sz="1600" b="0" kern="1200" dirty="0" err="1"/>
            <a:t>congr</a:t>
          </a:r>
          <a:r>
            <a:rPr lang="en-US" sz="1600" b="0" kern="1200" dirty="0"/>
            <a:t>.)</a:t>
          </a:r>
        </a:p>
        <a:p>
          <a:pPr marL="0" lvl="0" indent="0" algn="ctr" defTabSz="711200">
            <a:lnSpc>
              <a:spcPct val="90000"/>
            </a:lnSpc>
            <a:spcBef>
              <a:spcPct val="0"/>
            </a:spcBef>
            <a:spcAft>
              <a:spcPct val="35000"/>
            </a:spcAft>
            <a:buNone/>
          </a:pPr>
          <a:r>
            <a:rPr lang="en-US" sz="1600" b="1" kern="1200" dirty="0"/>
            <a:t>Eph. 5:19</a:t>
          </a:r>
        </a:p>
      </dsp:txBody>
      <dsp:txXfrm>
        <a:off x="5529678" y="1356033"/>
        <a:ext cx="1364376" cy="1364376"/>
      </dsp:txXfrm>
    </dsp:sp>
    <dsp:sp modelId="{ED393E8A-4512-40D4-A969-114653B48E64}">
      <dsp:nvSpPr>
        <dsp:cNvPr id="0" name=""/>
        <dsp:cNvSpPr/>
      </dsp:nvSpPr>
      <dsp:spPr>
        <a:xfrm>
          <a:off x="5247107" y="3553605"/>
          <a:ext cx="1929518" cy="1929518"/>
        </a:xfrm>
        <a:prstGeom prst="ellipse">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u="sng" kern="1200" dirty="0"/>
            <a:t>Communion</a:t>
          </a:r>
          <a:endParaRPr lang="en-US" sz="1600" b="0" u="sng" kern="1200" dirty="0"/>
        </a:p>
        <a:p>
          <a:pPr marL="0" lvl="0" indent="0" algn="ctr" defTabSz="711200">
            <a:lnSpc>
              <a:spcPct val="90000"/>
            </a:lnSpc>
            <a:spcBef>
              <a:spcPct val="0"/>
            </a:spcBef>
            <a:spcAft>
              <a:spcPct val="35000"/>
            </a:spcAft>
            <a:buNone/>
          </a:pPr>
          <a:r>
            <a:rPr lang="en-US" sz="1600" b="1" kern="1200" dirty="0"/>
            <a:t>Lk. 22:14-20</a:t>
          </a:r>
          <a:br>
            <a:rPr lang="en-US" sz="1600" b="1" kern="1200" dirty="0"/>
          </a:br>
          <a:r>
            <a:rPr lang="en-US" sz="1600" b="1" kern="1200" spc="-100" baseline="0" dirty="0"/>
            <a:t>1 Cor. 11:23-29</a:t>
          </a:r>
          <a:br>
            <a:rPr lang="en-US" sz="1600" b="1" kern="1200" dirty="0"/>
          </a:br>
          <a:r>
            <a:rPr lang="en-US" sz="1600" b="1" kern="1200" dirty="0"/>
            <a:t>Acts 20:7</a:t>
          </a:r>
        </a:p>
      </dsp:txBody>
      <dsp:txXfrm>
        <a:off x="5529678" y="3836176"/>
        <a:ext cx="1364376" cy="1364376"/>
      </dsp:txXfrm>
    </dsp:sp>
    <dsp:sp modelId="{136C5F95-D4D1-4FAF-B860-31CD96FFC1CF}">
      <dsp:nvSpPr>
        <dsp:cNvPr id="0" name=""/>
        <dsp:cNvSpPr/>
      </dsp:nvSpPr>
      <dsp:spPr>
        <a:xfrm>
          <a:off x="3099240" y="4793677"/>
          <a:ext cx="1929518" cy="1929518"/>
        </a:xfrm>
        <a:prstGeom prst="ellipse">
          <a:avLst/>
        </a:prstGeom>
        <a:solidFill>
          <a:schemeClr val="accent3"/>
        </a:solidFill>
        <a:ln w="25400" cap="flat" cmpd="sng" algn="ctr">
          <a:solidFill>
            <a:schemeClr val="accent3">
              <a:shade val="50000"/>
            </a:schemeClr>
          </a:solidFill>
          <a:prstDash val="solid"/>
        </a:ln>
        <a:effectLst/>
        <a:scene3d>
          <a:camera prst="orthographicFront"/>
          <a:lightRig rig="flat" dir="t"/>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Identity</a:t>
          </a:r>
        </a:p>
      </dsp:txBody>
      <dsp:txXfrm>
        <a:off x="3381811" y="5076248"/>
        <a:ext cx="1364376" cy="1364376"/>
      </dsp:txXfrm>
    </dsp:sp>
    <dsp:sp modelId="{AAE85871-F742-4110-9EFD-1EDB15A2C445}">
      <dsp:nvSpPr>
        <dsp:cNvPr id="0" name=""/>
        <dsp:cNvSpPr/>
      </dsp:nvSpPr>
      <dsp:spPr>
        <a:xfrm>
          <a:off x="951373" y="3553605"/>
          <a:ext cx="1929518" cy="1929518"/>
        </a:xfrm>
        <a:prstGeom prst="ellipse">
          <a:avLst/>
        </a:prstGeom>
        <a:solidFill>
          <a:schemeClr val="accent3"/>
        </a:solidFill>
        <a:ln w="25400" cap="flat" cmpd="sng" algn="ctr">
          <a:solidFill>
            <a:schemeClr val="accent3">
              <a:shade val="50000"/>
            </a:schemeClr>
          </a:solidFill>
          <a:prstDash val="solid"/>
        </a:ln>
        <a:effectLst/>
        <a:scene3d>
          <a:camera prst="orthographicFront"/>
          <a:lightRig rig="flat" dir="t"/>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The Mission of the Church</a:t>
          </a:r>
        </a:p>
      </dsp:txBody>
      <dsp:txXfrm>
        <a:off x="1233944" y="3836176"/>
        <a:ext cx="1364376" cy="1364376"/>
      </dsp:txXfrm>
    </dsp:sp>
    <dsp:sp modelId="{1F388956-969D-49E9-A2D0-2BF5F77D11A0}">
      <dsp:nvSpPr>
        <dsp:cNvPr id="0" name=""/>
        <dsp:cNvSpPr/>
      </dsp:nvSpPr>
      <dsp:spPr>
        <a:xfrm>
          <a:off x="951373" y="1073462"/>
          <a:ext cx="1929518" cy="1929518"/>
        </a:xfrm>
        <a:prstGeom prst="ellipse">
          <a:avLst/>
        </a:prstGeom>
        <a:solidFill>
          <a:schemeClr val="accent3"/>
        </a:solidFill>
        <a:ln w="25400" cap="flat" cmpd="sng" algn="ctr">
          <a:solidFill>
            <a:schemeClr val="accent3">
              <a:shade val="50000"/>
            </a:schemeClr>
          </a:solidFill>
          <a:prstDash val="solid"/>
        </a:ln>
        <a:effectLst/>
        <a:scene3d>
          <a:camera prst="orthographicFront"/>
          <a:lightRig rig="flat" dir="t"/>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Baptism</a:t>
          </a:r>
        </a:p>
      </dsp:txBody>
      <dsp:txXfrm>
        <a:off x="1233944" y="1356033"/>
        <a:ext cx="1364376" cy="136437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0C61E4-886D-4A51-A3B8-1A4C3C84C885}" type="datetimeFigureOut">
              <a:rPr lang="en-US" smtClean="0"/>
              <a:t>2/6/2022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D5C42-3613-42A2-B04F-D0EAD79A1181}" type="slidenum">
              <a:rPr lang="en-US" smtClean="0"/>
              <a:t>‹#›</a:t>
            </a:fld>
            <a:endParaRPr lang="en-US"/>
          </a:p>
        </p:txBody>
      </p:sp>
    </p:spTree>
    <p:extLst>
      <p:ext uri="{BB962C8B-B14F-4D97-AF65-F5344CB8AC3E}">
        <p14:creationId xmlns:p14="http://schemas.microsoft.com/office/powerpoint/2010/main" val="395958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2" hasCustomPrompt="1"/>
          </p:nvPr>
        </p:nvSpPr>
        <p:spPr>
          <a:xfrm>
            <a:off x="3894371" y="3801755"/>
            <a:ext cx="2194621" cy="347812"/>
          </a:xfrm>
        </p:spPr>
        <p:txBody>
          <a:bodyPr>
            <a:normAutofit/>
          </a:bodyPr>
          <a:lstStyle>
            <a:lvl1pPr>
              <a:defRPr sz="1600"/>
            </a:lvl1pPr>
          </a:lstStyle>
          <a:p>
            <a:pPr lvl="0"/>
            <a:r>
              <a:rPr lang="en-US" dirty="0"/>
              <a:t>Add Your Subtitle</a:t>
            </a:r>
          </a:p>
        </p:txBody>
      </p:sp>
    </p:spTree>
    <p:extLst>
      <p:ext uri="{BB962C8B-B14F-4D97-AF65-F5344CB8AC3E}">
        <p14:creationId xmlns:p14="http://schemas.microsoft.com/office/powerpoint/2010/main" val="2536625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894371" y="3801755"/>
            <a:ext cx="2194621" cy="347812"/>
          </a:xfrm>
        </p:spPr>
        <p:txBody>
          <a:bodyPr>
            <a:normAutofit/>
          </a:bodyPr>
          <a:lstStyle>
            <a:lvl1pPr>
              <a:defRPr sz="1600"/>
            </a:lvl1pPr>
          </a:lstStyle>
          <a:p>
            <a:pPr lvl="0"/>
            <a:r>
              <a:rPr lang="en-US" dirty="0"/>
              <a:t>Add Your Subtitle</a:t>
            </a:r>
          </a:p>
        </p:txBody>
      </p:sp>
      <p:sp>
        <p:nvSpPr>
          <p:cNvPr id="5" name="Title 1"/>
          <p:cNvSpPr>
            <a:spLocks noGrp="1"/>
          </p:cNvSpPr>
          <p:nvPr>
            <p:ph type="title" hasCustomPrompt="1"/>
          </p:nvPr>
        </p:nvSpPr>
        <p:spPr>
          <a:xfrm>
            <a:off x="1084918" y="1612325"/>
            <a:ext cx="5399354" cy="2010137"/>
          </a:xfrm>
        </p:spPr>
        <p:txBody>
          <a:bodyPr/>
          <a:lstStyle/>
          <a:p>
            <a:r>
              <a:rPr lang="en-US" dirty="0"/>
              <a:t>Add Your Title</a:t>
            </a:r>
          </a:p>
        </p:txBody>
      </p:sp>
    </p:spTree>
    <p:extLst>
      <p:ext uri="{BB962C8B-B14F-4D97-AF65-F5344CB8AC3E}">
        <p14:creationId xmlns:p14="http://schemas.microsoft.com/office/powerpoint/2010/main" val="3335464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35486" y="205709"/>
            <a:ext cx="8612054" cy="50877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pic>
        <p:nvPicPr>
          <p:cNvPr id="2" name="Picture 1">
            <a:extLst>
              <a:ext uri="{FF2B5EF4-FFF2-40B4-BE49-F238E27FC236}">
                <a16:creationId xmlns:a16="http://schemas.microsoft.com/office/drawing/2014/main" id="{1D8F1DC2-F7BD-4072-B0EE-7AB679E2C18D}"/>
              </a:ext>
            </a:extLst>
          </p:cNvPr>
          <p:cNvPicPr>
            <a:picLocks noChangeAspect="1"/>
          </p:cNvPicPr>
          <p:nvPr userDrawn="1"/>
        </p:nvPicPr>
        <p:blipFill>
          <a:blip r:embed="rId3"/>
          <a:stretch>
            <a:fillRect/>
          </a:stretch>
        </p:blipFill>
        <p:spPr>
          <a:xfrm>
            <a:off x="5046686" y="6315410"/>
            <a:ext cx="3004064" cy="542591"/>
          </a:xfrm>
          <a:prstGeom prst="rect">
            <a:avLst/>
          </a:prstGeom>
        </p:spPr>
      </p:pic>
    </p:spTree>
    <p:extLst>
      <p:ext uri="{BB962C8B-B14F-4D97-AF65-F5344CB8AC3E}">
        <p14:creationId xmlns:p14="http://schemas.microsoft.com/office/powerpoint/2010/main" val="2174317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35486" y="205709"/>
            <a:ext cx="8612054" cy="50877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5115567" y="5428081"/>
            <a:ext cx="2731159" cy="1025940"/>
          </a:xfrm>
        </p:spPr>
        <p:txBody>
          <a:bodyPr>
            <a:normAutofit/>
          </a:bodyPr>
          <a:lstStyle>
            <a:lvl1pPr>
              <a:defRPr sz="1600"/>
            </a:lvl1pPr>
          </a:lstStyle>
          <a:p>
            <a:r>
              <a:rPr lang="en-US" dirty="0"/>
              <a:t>Add Your Title</a:t>
            </a:r>
          </a:p>
        </p:txBody>
      </p:sp>
    </p:spTree>
    <p:extLst>
      <p:ext uri="{BB962C8B-B14F-4D97-AF65-F5344CB8AC3E}">
        <p14:creationId xmlns:p14="http://schemas.microsoft.com/office/powerpoint/2010/main" val="184754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561831"/>
            <a:ext cx="8160063" cy="4486813"/>
          </a:xfrm>
        </p:spPr>
        <p:txBody>
          <a:bodyPr anchor="ctr"/>
          <a:lstStyle>
            <a:lvl1pPr marL="0" indent="0">
              <a:buFont typeface="Arial"/>
              <a:buNone/>
              <a:defRPr/>
            </a:lvl1pPr>
            <a:lvl2pPr marL="457189" indent="0">
              <a:buNone/>
              <a:defRPr/>
            </a:lvl2pPr>
            <a:lvl3pPr marL="914378" indent="0">
              <a:buFont typeface="Arial"/>
              <a:buNone/>
              <a:defRPr/>
            </a:lvl3pPr>
            <a:lvl4pPr marL="1371566" indent="0">
              <a:buFont typeface="Arial"/>
              <a:buNone/>
              <a:defRPr/>
            </a:lvl4pPr>
            <a:lvl5pPr marL="1828754"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5361519"/>
            <a:ext cx="8159750" cy="990253"/>
          </a:xfrm>
        </p:spPr>
        <p:txBody>
          <a:bodyPr>
            <a:normAutofit/>
          </a:bodyPr>
          <a:lstStyle>
            <a:lvl1pPr>
              <a:defRPr sz="1400" baseline="0"/>
            </a:lvl1pPr>
          </a:lstStyle>
          <a:p>
            <a:pPr lvl="0"/>
            <a:r>
              <a:rPr lang="en-US" dirty="0"/>
              <a:t>Add Verse Here</a:t>
            </a:r>
          </a:p>
        </p:txBody>
      </p:sp>
    </p:spTree>
    <p:extLst>
      <p:ext uri="{BB962C8B-B14F-4D97-AF65-F5344CB8AC3E}">
        <p14:creationId xmlns:p14="http://schemas.microsoft.com/office/powerpoint/2010/main" val="40347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561829"/>
            <a:ext cx="8160063" cy="5805547"/>
          </a:xfrm>
        </p:spPr>
        <p:txBody>
          <a:bodyPr anchor="ctr"/>
          <a:lstStyle>
            <a:lvl1pPr marL="0" indent="0">
              <a:buFont typeface="Arial"/>
              <a:buNone/>
              <a:defRPr/>
            </a:lvl1pPr>
            <a:lvl2pPr marL="457189" indent="0">
              <a:buNone/>
              <a:defRPr/>
            </a:lvl2pPr>
            <a:lvl3pPr marL="914378" indent="0">
              <a:buFont typeface="Arial"/>
              <a:buNone/>
              <a:defRPr/>
            </a:lvl3pPr>
            <a:lvl4pPr marL="1371566" indent="0">
              <a:buFont typeface="Arial"/>
              <a:buNone/>
              <a:defRPr/>
            </a:lvl4pPr>
            <a:lvl5pPr marL="1828754" indent="0">
              <a:buFont typeface="Arial"/>
              <a:buNone/>
              <a:defRPr/>
            </a:lvl5pPr>
          </a:lstStyle>
          <a:p>
            <a:pPr lvl="0"/>
            <a:r>
              <a:rPr lang="en-US" dirty="0"/>
              <a:t>Add Your Text Here</a:t>
            </a:r>
          </a:p>
        </p:txBody>
      </p:sp>
    </p:spTree>
    <p:extLst>
      <p:ext uri="{BB962C8B-B14F-4D97-AF65-F5344CB8AC3E}">
        <p14:creationId xmlns:p14="http://schemas.microsoft.com/office/powerpoint/2010/main" val="3067875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rgbClr val="2E2224"/>
              </a:solidFill>
            </a:endParaRPr>
          </a:p>
        </p:txBody>
      </p:sp>
      <p:sp>
        <p:nvSpPr>
          <p:cNvPr id="4" name="Date Placeholder 3"/>
          <p:cNvSpPr>
            <a:spLocks noGrp="1"/>
          </p:cNvSpPr>
          <p:nvPr>
            <p:ph type="dt" sz="half" idx="10"/>
          </p:nvPr>
        </p:nvSpPr>
        <p:spPr/>
        <p:txBody>
          <a:bodyPr/>
          <a:lstStyle/>
          <a:p>
            <a:fld id="{A6A9F83A-111F-4D31-A84A-FDE00644BED7}" type="datetimeFigureOut">
              <a:rPr lang="en-US" smtClean="0">
                <a:solidFill>
                  <a:srgbClr val="48231E"/>
                </a:solidFill>
              </a:rPr>
              <a:pPr/>
              <a:t>2/6/2022</a:t>
            </a:fld>
            <a:endParaRPr lang="en-US">
              <a:solidFill>
                <a:srgbClr val="48231E"/>
              </a:solidFill>
            </a:endParaRPr>
          </a:p>
        </p:txBody>
      </p:sp>
      <p:sp>
        <p:nvSpPr>
          <p:cNvPr id="5" name="Footer Placeholder 4"/>
          <p:cNvSpPr>
            <a:spLocks noGrp="1"/>
          </p:cNvSpPr>
          <p:nvPr>
            <p:ph type="ftr" sz="quarter" idx="11"/>
          </p:nvPr>
        </p:nvSpPr>
        <p:spPr/>
        <p:txBody>
          <a:bodyPr/>
          <a:lstStyle/>
          <a:p>
            <a:endParaRPr lang="en-US">
              <a:solidFill>
                <a:srgbClr val="48231E"/>
              </a:solidFill>
            </a:endParaRPr>
          </a:p>
        </p:txBody>
      </p:sp>
      <p:sp>
        <p:nvSpPr>
          <p:cNvPr id="6" name="Slide Number Placeholder 5"/>
          <p:cNvSpPr>
            <a:spLocks noGrp="1"/>
          </p:cNvSpPr>
          <p:nvPr>
            <p:ph type="sldNum" sz="quarter" idx="12"/>
          </p:nvPr>
        </p:nvSpPr>
        <p:spPr/>
        <p:txBody>
          <a:bodyPr/>
          <a:lstStyle/>
          <a:p>
            <a:fld id="{0F743012-C1D9-4995-B3BB-3A4D4DC653FA}" type="slidenum">
              <a:rPr lang="en-US" smtClean="0">
                <a:solidFill>
                  <a:srgbClr val="48231E"/>
                </a:solidFill>
              </a:rPr>
              <a:pPr/>
              <a:t>‹#›</a:t>
            </a:fld>
            <a:endParaRPr lang="en-US">
              <a:solidFill>
                <a:srgbClr val="48231E"/>
              </a:solidFill>
            </a:endParaRPr>
          </a:p>
        </p:txBody>
      </p:sp>
      <p:sp>
        <p:nvSpPr>
          <p:cNvPr id="25" name="Title Placeholder 1"/>
          <p:cNvSpPr>
            <a:spLocks noGrp="1"/>
          </p:cNvSpPr>
          <p:nvPr>
            <p:ph type="title"/>
          </p:nvPr>
        </p:nvSpPr>
        <p:spPr>
          <a:xfrm>
            <a:off x="276225" y="228602"/>
            <a:ext cx="8591550" cy="1066801"/>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7562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6A9F83A-111F-4D31-A84A-FDE00644BED7}" type="datetimeFigureOut">
              <a:rPr lang="en-US" smtClean="0">
                <a:solidFill>
                  <a:srgbClr val="48231E"/>
                </a:solidFill>
              </a:rPr>
              <a:pPr/>
              <a:t>2/6/2022</a:t>
            </a:fld>
            <a:endParaRPr lang="en-US">
              <a:solidFill>
                <a:srgbClr val="48231E"/>
              </a:solidFill>
            </a:endParaRPr>
          </a:p>
        </p:txBody>
      </p:sp>
      <p:sp>
        <p:nvSpPr>
          <p:cNvPr id="6" name="Footer Placeholder 5"/>
          <p:cNvSpPr>
            <a:spLocks noGrp="1"/>
          </p:cNvSpPr>
          <p:nvPr>
            <p:ph type="ftr" sz="quarter" idx="11"/>
          </p:nvPr>
        </p:nvSpPr>
        <p:spPr/>
        <p:txBody>
          <a:bodyPr/>
          <a:lstStyle/>
          <a:p>
            <a:endParaRPr lang="en-US">
              <a:solidFill>
                <a:srgbClr val="48231E"/>
              </a:solidFill>
            </a:endParaRPr>
          </a:p>
        </p:txBody>
      </p:sp>
      <p:sp>
        <p:nvSpPr>
          <p:cNvPr id="7" name="Slide Number Placeholder 6"/>
          <p:cNvSpPr>
            <a:spLocks noGrp="1"/>
          </p:cNvSpPr>
          <p:nvPr>
            <p:ph type="sldNum" sz="quarter" idx="12"/>
          </p:nvPr>
        </p:nvSpPr>
        <p:spPr/>
        <p:txBody>
          <a:bodyPr/>
          <a:lstStyle/>
          <a:p>
            <a:fld id="{0F743012-C1D9-4995-B3BB-3A4D4DC653FA}" type="slidenum">
              <a:rPr lang="en-US" smtClean="0">
                <a:solidFill>
                  <a:srgbClr val="48231E"/>
                </a:solidFill>
              </a:rPr>
              <a:pPr/>
              <a:t>‹#›</a:t>
            </a:fld>
            <a:endParaRPr lang="en-US">
              <a:solidFill>
                <a:srgbClr val="48231E"/>
              </a:solidFill>
            </a:endParaRPr>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1500"/>
            </a:lvl1pPr>
            <a:lvl2pPr>
              <a:defRPr sz="135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p:cNvSpPr>
            <a:spLocks noGrp="1"/>
          </p:cNvSpPr>
          <p:nvPr>
            <p:ph sz="quarter" idx="14"/>
          </p:nvPr>
        </p:nvSpPr>
        <p:spPr>
          <a:xfrm>
            <a:off x="4615815" y="1298448"/>
            <a:ext cx="4251960" cy="4937760"/>
          </a:xfrm>
        </p:spPr>
        <p:txBody>
          <a:bodyPr>
            <a:normAutofit/>
          </a:bodyPr>
          <a:lstStyle>
            <a:lvl1pPr>
              <a:defRPr sz="1500"/>
            </a:lvl1pPr>
            <a:lvl2pPr>
              <a:defRPr sz="135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399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A6A9F83A-111F-4D31-A84A-FDE00644BED7}" type="datetimeFigureOut">
              <a:rPr lang="en-US" smtClean="0">
                <a:solidFill>
                  <a:srgbClr val="48231E"/>
                </a:solidFill>
              </a:rPr>
              <a:pPr/>
              <a:t>2/6/2022</a:t>
            </a:fld>
            <a:endParaRPr lang="en-US">
              <a:solidFill>
                <a:srgbClr val="48231E"/>
              </a:solidFill>
            </a:endParaRPr>
          </a:p>
        </p:txBody>
      </p:sp>
      <p:sp>
        <p:nvSpPr>
          <p:cNvPr id="4" name="Footer Placeholder 3"/>
          <p:cNvSpPr>
            <a:spLocks noGrp="1"/>
          </p:cNvSpPr>
          <p:nvPr>
            <p:ph type="ftr" sz="quarter" idx="11"/>
          </p:nvPr>
        </p:nvSpPr>
        <p:spPr/>
        <p:txBody>
          <a:bodyPr/>
          <a:lstStyle/>
          <a:p>
            <a:endParaRPr lang="en-US">
              <a:solidFill>
                <a:srgbClr val="48231E"/>
              </a:solidFill>
            </a:endParaRPr>
          </a:p>
        </p:txBody>
      </p:sp>
      <p:sp>
        <p:nvSpPr>
          <p:cNvPr id="5" name="Slide Number Placeholder 4"/>
          <p:cNvSpPr>
            <a:spLocks noGrp="1"/>
          </p:cNvSpPr>
          <p:nvPr>
            <p:ph type="sldNum" sz="quarter" idx="12"/>
          </p:nvPr>
        </p:nvSpPr>
        <p:spPr/>
        <p:txBody>
          <a:bodyPr/>
          <a:lstStyle/>
          <a:p>
            <a:fld id="{0F743012-C1D9-4995-B3BB-3A4D4DC653FA}" type="slidenum">
              <a:rPr lang="en-US" smtClean="0">
                <a:solidFill>
                  <a:srgbClr val="48231E"/>
                </a:solidFill>
              </a:rPr>
              <a:pPr/>
              <a:t>‹#›</a:t>
            </a:fld>
            <a:endParaRPr lang="en-US">
              <a:solidFill>
                <a:srgbClr val="48231E"/>
              </a:solidFill>
            </a:endParaRPr>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Tree>
    <p:extLst>
      <p:ext uri="{BB962C8B-B14F-4D97-AF65-F5344CB8AC3E}">
        <p14:creationId xmlns:p14="http://schemas.microsoft.com/office/powerpoint/2010/main" val="1227347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A9F83A-111F-4D31-A84A-FDE00644BED7}" type="datetimeFigureOut">
              <a:rPr lang="en-US" smtClean="0">
                <a:solidFill>
                  <a:srgbClr val="48231E"/>
                </a:solidFill>
              </a:rPr>
              <a:pPr/>
              <a:t>2/6/2022</a:t>
            </a:fld>
            <a:endParaRPr lang="en-US">
              <a:solidFill>
                <a:srgbClr val="48231E"/>
              </a:solidFill>
            </a:endParaRPr>
          </a:p>
        </p:txBody>
      </p:sp>
      <p:sp>
        <p:nvSpPr>
          <p:cNvPr id="3" name="Footer Placeholder 2"/>
          <p:cNvSpPr>
            <a:spLocks noGrp="1"/>
          </p:cNvSpPr>
          <p:nvPr>
            <p:ph type="ftr" sz="quarter" idx="11"/>
          </p:nvPr>
        </p:nvSpPr>
        <p:spPr/>
        <p:txBody>
          <a:bodyPr/>
          <a:lstStyle/>
          <a:p>
            <a:endParaRPr lang="en-US">
              <a:solidFill>
                <a:srgbClr val="48231E"/>
              </a:solidFill>
            </a:endParaRPr>
          </a:p>
        </p:txBody>
      </p:sp>
      <p:sp>
        <p:nvSpPr>
          <p:cNvPr id="4" name="Slide Number Placeholder 3"/>
          <p:cNvSpPr>
            <a:spLocks noGrp="1"/>
          </p:cNvSpPr>
          <p:nvPr>
            <p:ph type="sldNum" sz="quarter" idx="12"/>
          </p:nvPr>
        </p:nvSpPr>
        <p:spPr/>
        <p:txBody>
          <a:bodyPr/>
          <a:lstStyle/>
          <a:p>
            <a:fld id="{0F743012-C1D9-4995-B3BB-3A4D4DC653FA}"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374602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2" hasCustomPrompt="1"/>
          </p:nvPr>
        </p:nvSpPr>
        <p:spPr>
          <a:xfrm>
            <a:off x="3894373" y="3801755"/>
            <a:ext cx="2194621" cy="347812"/>
          </a:xfrm>
        </p:spPr>
        <p:txBody>
          <a:bodyPr>
            <a:normAutofit/>
          </a:bodyPr>
          <a:lstStyle>
            <a:lvl1pPr>
              <a:defRPr sz="2133"/>
            </a:lvl1pPr>
          </a:lstStyle>
          <a:p>
            <a:pPr lvl="0"/>
            <a:r>
              <a:rPr lang="en-US" dirty="0"/>
              <a:t>Add Your Subtitle</a:t>
            </a:r>
          </a:p>
        </p:txBody>
      </p:sp>
    </p:spTree>
    <p:extLst>
      <p:ext uri="{BB962C8B-B14F-4D97-AF65-F5344CB8AC3E}">
        <p14:creationId xmlns:p14="http://schemas.microsoft.com/office/powerpoint/2010/main" val="640265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894373" y="3801755"/>
            <a:ext cx="2194621" cy="347812"/>
          </a:xfrm>
        </p:spPr>
        <p:txBody>
          <a:bodyPr>
            <a:normAutofit/>
          </a:bodyPr>
          <a:lstStyle>
            <a:lvl1pPr>
              <a:defRPr sz="2133"/>
            </a:lvl1pPr>
          </a:lstStyle>
          <a:p>
            <a:pPr lvl="0"/>
            <a:r>
              <a:rPr lang="en-US" dirty="0"/>
              <a:t>Add Your Subtitle</a:t>
            </a:r>
          </a:p>
        </p:txBody>
      </p:sp>
      <p:sp>
        <p:nvSpPr>
          <p:cNvPr id="5" name="Title 1"/>
          <p:cNvSpPr>
            <a:spLocks noGrp="1"/>
          </p:cNvSpPr>
          <p:nvPr>
            <p:ph type="title" hasCustomPrompt="1"/>
          </p:nvPr>
        </p:nvSpPr>
        <p:spPr>
          <a:xfrm>
            <a:off x="1084918" y="1612329"/>
            <a:ext cx="5399354" cy="2010137"/>
          </a:xfrm>
        </p:spPr>
        <p:txBody>
          <a:bodyPr/>
          <a:lstStyle/>
          <a:p>
            <a:r>
              <a:rPr lang="en-US" dirty="0"/>
              <a:t>Add Your Title</a:t>
            </a:r>
          </a:p>
        </p:txBody>
      </p:sp>
    </p:spTree>
    <p:extLst>
      <p:ext uri="{BB962C8B-B14F-4D97-AF65-F5344CB8AC3E}">
        <p14:creationId xmlns:p14="http://schemas.microsoft.com/office/powerpoint/2010/main" val="2469928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35486" y="205709"/>
            <a:ext cx="8612054" cy="50877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pic>
        <p:nvPicPr>
          <p:cNvPr id="2" name="Picture 1">
            <a:extLst>
              <a:ext uri="{FF2B5EF4-FFF2-40B4-BE49-F238E27FC236}">
                <a16:creationId xmlns:a16="http://schemas.microsoft.com/office/drawing/2014/main" id="{1D8F1DC2-F7BD-4072-B0EE-7AB679E2C18D}"/>
              </a:ext>
            </a:extLst>
          </p:cNvPr>
          <p:cNvPicPr>
            <a:picLocks noChangeAspect="1"/>
          </p:cNvPicPr>
          <p:nvPr userDrawn="1"/>
        </p:nvPicPr>
        <p:blipFill>
          <a:blip r:embed="rId3"/>
          <a:stretch>
            <a:fillRect/>
          </a:stretch>
        </p:blipFill>
        <p:spPr>
          <a:xfrm>
            <a:off x="5046688" y="6315414"/>
            <a:ext cx="3004064" cy="542591"/>
          </a:xfrm>
          <a:prstGeom prst="rect">
            <a:avLst/>
          </a:prstGeom>
        </p:spPr>
      </p:pic>
    </p:spTree>
    <p:extLst>
      <p:ext uri="{BB962C8B-B14F-4D97-AF65-F5344CB8AC3E}">
        <p14:creationId xmlns:p14="http://schemas.microsoft.com/office/powerpoint/2010/main" val="2318853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35486" y="205709"/>
            <a:ext cx="8612054" cy="50877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5115569" y="5428081"/>
            <a:ext cx="2731159" cy="1025940"/>
          </a:xfrm>
        </p:spPr>
        <p:txBody>
          <a:bodyPr>
            <a:normAutofit/>
          </a:bodyPr>
          <a:lstStyle>
            <a:lvl1pPr>
              <a:defRPr sz="2133"/>
            </a:lvl1pPr>
          </a:lstStyle>
          <a:p>
            <a:r>
              <a:rPr lang="en-US" dirty="0"/>
              <a:t>Add Your Title</a:t>
            </a:r>
          </a:p>
        </p:txBody>
      </p:sp>
    </p:spTree>
    <p:extLst>
      <p:ext uri="{BB962C8B-B14F-4D97-AF65-F5344CB8AC3E}">
        <p14:creationId xmlns:p14="http://schemas.microsoft.com/office/powerpoint/2010/main" val="2463383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561835"/>
            <a:ext cx="8160063" cy="4486813"/>
          </a:xfrm>
        </p:spPr>
        <p:txBody>
          <a:bodyPr anchor="ctr"/>
          <a:lstStyle>
            <a:lvl1pPr marL="0" indent="0">
              <a:buFont typeface="Arial"/>
              <a:buNone/>
              <a:defRPr/>
            </a:lvl1pPr>
            <a:lvl2pPr marL="609570" indent="0">
              <a:buNone/>
              <a:defRPr/>
            </a:lvl2pPr>
            <a:lvl3pPr marL="1219140" indent="0">
              <a:buFont typeface="Arial"/>
              <a:buNone/>
              <a:defRPr/>
            </a:lvl3pPr>
            <a:lvl4pPr marL="1828709" indent="0">
              <a:buFont typeface="Arial"/>
              <a:buNone/>
              <a:defRPr/>
            </a:lvl4pPr>
            <a:lvl5pPr marL="2438278"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5361523"/>
            <a:ext cx="8159750" cy="990253"/>
          </a:xfrm>
        </p:spPr>
        <p:txBody>
          <a:bodyPr>
            <a:normAutofit/>
          </a:bodyPr>
          <a:lstStyle>
            <a:lvl1pPr>
              <a:defRPr sz="1867" baseline="0"/>
            </a:lvl1pPr>
          </a:lstStyle>
          <a:p>
            <a:pPr lvl="0"/>
            <a:r>
              <a:rPr lang="en-US" dirty="0"/>
              <a:t>Add Verse Here</a:t>
            </a:r>
          </a:p>
        </p:txBody>
      </p:sp>
    </p:spTree>
    <p:extLst>
      <p:ext uri="{BB962C8B-B14F-4D97-AF65-F5344CB8AC3E}">
        <p14:creationId xmlns:p14="http://schemas.microsoft.com/office/powerpoint/2010/main" val="3429984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561829"/>
            <a:ext cx="8160063" cy="5805547"/>
          </a:xfrm>
        </p:spPr>
        <p:txBody>
          <a:bodyPr anchor="ctr"/>
          <a:lstStyle>
            <a:lvl1pPr marL="0" indent="0">
              <a:buFont typeface="Arial"/>
              <a:buNone/>
              <a:defRPr/>
            </a:lvl1pPr>
            <a:lvl2pPr marL="609570" indent="0">
              <a:buNone/>
              <a:defRPr/>
            </a:lvl2pPr>
            <a:lvl3pPr marL="1219140" indent="0">
              <a:buFont typeface="Arial"/>
              <a:buNone/>
              <a:defRPr/>
            </a:lvl3pPr>
            <a:lvl4pPr marL="1828709" indent="0">
              <a:buFont typeface="Arial"/>
              <a:buNone/>
              <a:defRPr/>
            </a:lvl4pPr>
            <a:lvl5pPr marL="2438278" indent="0">
              <a:buFont typeface="Arial"/>
              <a:buNone/>
              <a:defRPr/>
            </a:lvl5pPr>
          </a:lstStyle>
          <a:p>
            <a:pPr lvl="0"/>
            <a:r>
              <a:rPr lang="en-US" dirty="0"/>
              <a:t>Add Your Text Here</a:t>
            </a:r>
          </a:p>
        </p:txBody>
      </p:sp>
    </p:spTree>
    <p:extLst>
      <p:ext uri="{BB962C8B-B14F-4D97-AF65-F5344CB8AC3E}">
        <p14:creationId xmlns:p14="http://schemas.microsoft.com/office/powerpoint/2010/main" val="226833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13.xml"/><Relationship Id="rId7"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2/6/2022</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337321930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914378" rtl="0" eaLnBrk="1" latinLnBrk="0" hangingPunct="1">
        <a:spcBef>
          <a:spcPct val="0"/>
        </a:spcBef>
        <a:buNone/>
        <a:defRPr sz="4400" kern="1200">
          <a:solidFill>
            <a:schemeClr val="tx1"/>
          </a:solidFill>
          <a:latin typeface="+mj-lt"/>
          <a:ea typeface="+mj-ea"/>
          <a:cs typeface="Adelle-Regular"/>
        </a:defRPr>
      </a:lvl1pPr>
    </p:titleStyle>
    <p:bodyStyle>
      <a:lvl1pPr marL="0" indent="0" algn="ctr" defTabSz="914378" rtl="0" eaLnBrk="1" latinLnBrk="0" hangingPunct="1">
        <a:spcBef>
          <a:spcPct val="20000"/>
        </a:spcBef>
        <a:buFont typeface="Arial"/>
        <a:buNone/>
        <a:defRPr sz="3000" kern="1200">
          <a:solidFill>
            <a:schemeClr val="tx1"/>
          </a:solidFill>
          <a:latin typeface="+mn-lt"/>
          <a:ea typeface="+mn-ea"/>
          <a:cs typeface="Apple Chancery"/>
        </a:defRPr>
      </a:lvl1pPr>
      <a:lvl2pPr marL="914378" indent="-457189" algn="ctr" defTabSz="914378" rtl="0" eaLnBrk="1" latinLnBrk="0" hangingPunct="1">
        <a:spcBef>
          <a:spcPct val="20000"/>
        </a:spcBef>
        <a:buFont typeface="Arial"/>
        <a:buChar char="•"/>
        <a:defRPr sz="3000" kern="1200">
          <a:solidFill>
            <a:schemeClr val="tx1"/>
          </a:solidFill>
          <a:latin typeface="+mn-lt"/>
          <a:ea typeface="+mn-ea"/>
          <a:cs typeface="Apple Chancery"/>
        </a:defRPr>
      </a:lvl2pPr>
      <a:lvl3pPr marL="914378" indent="0" algn="ctr" defTabSz="914378" rtl="0" eaLnBrk="1" latinLnBrk="0" hangingPunct="1">
        <a:spcBef>
          <a:spcPct val="20000"/>
        </a:spcBef>
        <a:buFont typeface="Arial" pitchFamily="34" charset="0"/>
        <a:buNone/>
        <a:defRPr sz="3000" kern="1200">
          <a:solidFill>
            <a:schemeClr val="tx1"/>
          </a:solidFill>
          <a:latin typeface="+mn-lt"/>
          <a:ea typeface="+mn-ea"/>
          <a:cs typeface="Apple Chancery"/>
        </a:defRPr>
      </a:lvl3pPr>
      <a:lvl4pPr marL="1371566" indent="0" algn="ctr" defTabSz="914378" rtl="0" eaLnBrk="1" latinLnBrk="0" hangingPunct="1">
        <a:spcBef>
          <a:spcPct val="20000"/>
        </a:spcBef>
        <a:buFont typeface="Arial" pitchFamily="34" charset="0"/>
        <a:buNone/>
        <a:defRPr sz="3000" kern="1200">
          <a:solidFill>
            <a:schemeClr val="tx1"/>
          </a:solidFill>
          <a:latin typeface="+mn-lt"/>
          <a:ea typeface="+mn-ea"/>
          <a:cs typeface="Apple Chancery"/>
        </a:defRPr>
      </a:lvl4pPr>
      <a:lvl5pPr marL="1828754" indent="0" algn="ctr" defTabSz="914378" rtl="0" eaLnBrk="1" latinLnBrk="0" hangingPunct="1">
        <a:spcBef>
          <a:spcPct val="20000"/>
        </a:spcBef>
        <a:buFont typeface="Arial" pitchFamily="34" charset="0"/>
        <a:buNone/>
        <a:defRPr sz="3000" kern="1200">
          <a:solidFill>
            <a:schemeClr val="tx1"/>
          </a:solidFill>
          <a:latin typeface="+mn-lt"/>
          <a:ea typeface="+mn-ea"/>
          <a:cs typeface="Apple Chancery"/>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276225" y="1295402"/>
            <a:ext cx="8591550" cy="49339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788" b="1">
                <a:solidFill>
                  <a:schemeClr val="tx2"/>
                </a:solidFill>
              </a:defRPr>
            </a:lvl1pPr>
          </a:lstStyle>
          <a:p>
            <a:fld id="{A6A9F83A-111F-4D31-A84A-FDE00644BED7}" type="datetimeFigureOut">
              <a:rPr lang="en-US" smtClean="0">
                <a:solidFill>
                  <a:srgbClr val="48231E"/>
                </a:solidFill>
              </a:rPr>
              <a:pPr/>
              <a:t>2/6/2022</a:t>
            </a:fld>
            <a:endParaRPr lang="en-US">
              <a:solidFill>
                <a:srgbClr val="48231E"/>
              </a:solidFill>
            </a:endParaRPr>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788" b="1">
                <a:solidFill>
                  <a:schemeClr val="tx2"/>
                </a:solidFill>
              </a:defRPr>
            </a:lvl1pPr>
          </a:lstStyle>
          <a:p>
            <a:endParaRPr lang="en-US">
              <a:solidFill>
                <a:srgbClr val="48231E"/>
              </a:solidFill>
            </a:endParaRPr>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200" b="1">
                <a:solidFill>
                  <a:schemeClr val="tx2"/>
                </a:solidFill>
              </a:defRPr>
            </a:lvl1pPr>
          </a:lstStyle>
          <a:p>
            <a:fld id="{0F743012-C1D9-4995-B3BB-3A4D4DC653FA}"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450030908"/>
      </p:ext>
    </p:extLst>
  </p:cSld>
  <p:clrMap bg1="lt1" tx1="dk1" bg2="lt2" tx2="dk2" accent1="accent1" accent2="accent2" accent3="accent3" accent4="accent4" accent5="accent5" accent6="accent6" hlink="hlink" folHlink="folHlink"/>
  <p:sldLayoutIdLst>
    <p:sldLayoutId id="2147483670" r:id="rId1"/>
    <p:sldLayoutId id="2147483672" r:id="rId2"/>
    <p:sldLayoutId id="2147483674" r:id="rId3"/>
    <p:sldLayoutId id="2147483675" r:id="rId4"/>
  </p:sldLayoutIdLst>
  <p:txStyles>
    <p:titleStyle>
      <a:lvl1pPr algn="l" defTabSz="685800" rtl="0" eaLnBrk="1" latinLnBrk="0" hangingPunct="1">
        <a:spcBef>
          <a:spcPts val="300"/>
        </a:spcBef>
        <a:buNone/>
        <a:defRPr sz="2700" b="0" kern="1200" cap="none" spc="0" baseline="0">
          <a:solidFill>
            <a:schemeClr val="tx2"/>
          </a:solidFill>
          <a:latin typeface="+mj-lt"/>
          <a:ea typeface="+mj-ea"/>
          <a:cs typeface="Tunga" pitchFamily="2"/>
        </a:defRPr>
      </a:lvl1pPr>
    </p:titleStyle>
    <p:bodyStyle>
      <a:lvl1pPr marL="128588" indent="-130302" algn="l" defTabSz="685800" rtl="0" eaLnBrk="1" latinLnBrk="0" hangingPunct="1">
        <a:spcBef>
          <a:spcPts val="450"/>
        </a:spcBef>
        <a:spcAft>
          <a:spcPts val="0"/>
        </a:spcAft>
        <a:buClr>
          <a:schemeClr val="accent1"/>
        </a:buClr>
        <a:buFont typeface="Arial" pitchFamily="34" charset="0"/>
        <a:buChar char="•"/>
        <a:defRPr sz="1650" b="0" i="0" kern="1200" cap="none" spc="23" baseline="0">
          <a:solidFill>
            <a:schemeClr val="tx2"/>
          </a:solidFill>
          <a:latin typeface="+mn-lt"/>
          <a:ea typeface="+mn-ea"/>
          <a:cs typeface="Tahoma" pitchFamily="34" charset="0"/>
        </a:defRPr>
      </a:lvl1pPr>
      <a:lvl2pPr marL="258366" indent="-130302" algn="l" defTabSz="685800" rtl="0" eaLnBrk="1" latinLnBrk="0" hangingPunct="1">
        <a:spcBef>
          <a:spcPts val="450"/>
        </a:spcBef>
        <a:buClr>
          <a:schemeClr val="accent1"/>
        </a:buClr>
        <a:buFont typeface="Arial" pitchFamily="34" charset="0"/>
        <a:buChar char="•"/>
        <a:defRPr sz="1500" kern="1200">
          <a:solidFill>
            <a:schemeClr val="tx2"/>
          </a:solidFill>
          <a:latin typeface="+mn-lt"/>
          <a:ea typeface="+mn-ea"/>
          <a:cs typeface="Tahoma" pitchFamily="34" charset="0"/>
        </a:defRPr>
      </a:lvl2pPr>
      <a:lvl3pPr marL="386954" indent="-130302" algn="l" defTabSz="685800" rtl="0" eaLnBrk="1" latinLnBrk="0" hangingPunct="1">
        <a:spcBef>
          <a:spcPts val="450"/>
        </a:spcBef>
        <a:buClr>
          <a:schemeClr val="accent1"/>
        </a:buClr>
        <a:buFont typeface="Arial" pitchFamily="34" charset="0"/>
        <a:buChar char="•"/>
        <a:defRPr sz="1350" kern="1200">
          <a:solidFill>
            <a:schemeClr val="tx2"/>
          </a:solidFill>
          <a:latin typeface="+mn-lt"/>
          <a:ea typeface="+mn-ea"/>
          <a:cs typeface="Tahoma" pitchFamily="34" charset="0"/>
        </a:defRPr>
      </a:lvl3pPr>
      <a:lvl4pPr marL="516731" indent="-130302" algn="l" defTabSz="685800" rtl="0" eaLnBrk="1" latinLnBrk="0" hangingPunct="1">
        <a:spcBef>
          <a:spcPts val="450"/>
        </a:spcBef>
        <a:buClr>
          <a:schemeClr val="accent1"/>
        </a:buClr>
        <a:buFont typeface="Arial" pitchFamily="34" charset="0"/>
        <a:buChar char="•"/>
        <a:defRPr sz="1200" kern="1200">
          <a:solidFill>
            <a:schemeClr val="tx2"/>
          </a:solidFill>
          <a:latin typeface="+mn-lt"/>
          <a:ea typeface="+mn-ea"/>
          <a:cs typeface="Tahoma" pitchFamily="34" charset="0"/>
        </a:defRPr>
      </a:lvl4pPr>
      <a:lvl5pPr marL="645319" indent="-130302" algn="l" defTabSz="685800" rtl="0" eaLnBrk="1" latinLnBrk="0" hangingPunct="1">
        <a:spcBef>
          <a:spcPts val="450"/>
        </a:spcBef>
        <a:buClr>
          <a:schemeClr val="accent1"/>
        </a:buClr>
        <a:buFont typeface="Arial" pitchFamily="34" charset="0"/>
        <a:buChar char="•"/>
        <a:defRPr sz="1200" kern="1200" baseline="0">
          <a:solidFill>
            <a:schemeClr val="tx2"/>
          </a:solidFill>
          <a:latin typeface="+mn-lt"/>
          <a:ea typeface="+mn-ea"/>
          <a:cs typeface="Tahoma" pitchFamily="34" charset="0"/>
        </a:defRPr>
      </a:lvl5pPr>
      <a:lvl6pPr marL="788670" indent="-130302"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6pPr>
      <a:lvl7pPr marL="925830" indent="-130302"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7pPr>
      <a:lvl8pPr marL="1062990" indent="-130302"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8pPr>
      <a:lvl9pPr marL="1200150" indent="-130302" algn="l" defTabSz="685800" rtl="0" eaLnBrk="1" latinLnBrk="0" hangingPunct="1">
        <a:spcBef>
          <a:spcPct val="20000"/>
        </a:spcBef>
        <a:buClr>
          <a:schemeClr val="accent1"/>
        </a:buClr>
        <a:buFont typeface="Arial" pitchFamily="34" charset="0"/>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BFECD78-3C8E-49F2-8FAB-59489D168ABB}" type="datetimeFigureOut">
              <a:rPr lang="en-US" smtClean="0"/>
              <a:t>2/6/2022</a:t>
            </a:fld>
            <a:endParaRPr lang="en-US"/>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1593003775"/>
      </p:ext>
    </p:extLst>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Lst>
  <p:txStyles>
    <p:titleStyle>
      <a:lvl1pPr algn="ctr" defTabSz="1219140" rtl="0" eaLnBrk="1" latinLnBrk="0" hangingPunct="1">
        <a:spcBef>
          <a:spcPct val="0"/>
        </a:spcBef>
        <a:buNone/>
        <a:defRPr sz="5867" kern="1200">
          <a:solidFill>
            <a:schemeClr val="tx1"/>
          </a:solidFill>
          <a:latin typeface="+mj-lt"/>
          <a:ea typeface="+mj-ea"/>
          <a:cs typeface="Adelle-Regular"/>
        </a:defRPr>
      </a:lvl1pPr>
    </p:titleStyle>
    <p:bodyStyle>
      <a:lvl1pPr marL="0" indent="0" algn="ctr" defTabSz="1219140" rtl="0" eaLnBrk="1" latinLnBrk="0" hangingPunct="1">
        <a:spcBef>
          <a:spcPct val="20000"/>
        </a:spcBef>
        <a:buFont typeface="Arial"/>
        <a:buNone/>
        <a:defRPr sz="4000" kern="1200">
          <a:solidFill>
            <a:schemeClr val="tx1"/>
          </a:solidFill>
          <a:latin typeface="+mn-lt"/>
          <a:ea typeface="+mn-ea"/>
          <a:cs typeface="Apple Chancery"/>
        </a:defRPr>
      </a:lvl1pPr>
      <a:lvl2pPr marL="1219140" indent="-609570" algn="ctr" defTabSz="1219140" rtl="0" eaLnBrk="1" latinLnBrk="0" hangingPunct="1">
        <a:spcBef>
          <a:spcPct val="20000"/>
        </a:spcBef>
        <a:buFont typeface="Arial"/>
        <a:buChar char="•"/>
        <a:defRPr sz="4000" kern="1200">
          <a:solidFill>
            <a:schemeClr val="tx1"/>
          </a:solidFill>
          <a:latin typeface="+mn-lt"/>
          <a:ea typeface="+mn-ea"/>
          <a:cs typeface="Apple Chancery"/>
        </a:defRPr>
      </a:lvl2pPr>
      <a:lvl3pPr marL="1219140" indent="0" algn="ctr" defTabSz="1219140" rtl="0" eaLnBrk="1" latinLnBrk="0" hangingPunct="1">
        <a:spcBef>
          <a:spcPct val="20000"/>
        </a:spcBef>
        <a:buFont typeface="Arial" pitchFamily="34" charset="0"/>
        <a:buNone/>
        <a:defRPr sz="4000" kern="1200">
          <a:solidFill>
            <a:schemeClr val="tx1"/>
          </a:solidFill>
          <a:latin typeface="+mn-lt"/>
          <a:ea typeface="+mn-ea"/>
          <a:cs typeface="Apple Chancery"/>
        </a:defRPr>
      </a:lvl3pPr>
      <a:lvl4pPr marL="1828709" indent="0" algn="ctr" defTabSz="1219140" rtl="0" eaLnBrk="1" latinLnBrk="0" hangingPunct="1">
        <a:spcBef>
          <a:spcPct val="20000"/>
        </a:spcBef>
        <a:buFont typeface="Arial" pitchFamily="34" charset="0"/>
        <a:buNone/>
        <a:defRPr sz="4000" kern="1200">
          <a:solidFill>
            <a:schemeClr val="tx1"/>
          </a:solidFill>
          <a:latin typeface="+mn-lt"/>
          <a:ea typeface="+mn-ea"/>
          <a:cs typeface="Apple Chancery"/>
        </a:defRPr>
      </a:lvl4pPr>
      <a:lvl5pPr marL="2438278" indent="0" algn="ctr" defTabSz="1219140" rtl="0" eaLnBrk="1" latinLnBrk="0" hangingPunct="1">
        <a:spcBef>
          <a:spcPct val="20000"/>
        </a:spcBef>
        <a:buFont typeface="Arial" pitchFamily="34" charset="0"/>
        <a:buNone/>
        <a:defRPr sz="4000" kern="1200">
          <a:solidFill>
            <a:schemeClr val="tx1"/>
          </a:solidFill>
          <a:latin typeface="+mn-lt"/>
          <a:ea typeface="+mn-ea"/>
          <a:cs typeface="Apple Chancery"/>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hyperlink" Target="http://www.otherfood-devos.com/2013_11_01_archive.html" TargetMode="External"/><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hyperlink" Target="https://creativecommons.org/licenses/by-nc-nd/3.0/"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3DB70FD-E9FA-4F11-B42F-EBF213D31B02}"/>
              </a:ext>
            </a:extLst>
          </p:cNvPr>
          <p:cNvSpPr>
            <a:spLocks noGrp="1"/>
          </p:cNvSpPr>
          <p:nvPr>
            <p:ph type="body" sz="quarter" idx="11"/>
          </p:nvPr>
        </p:nvSpPr>
        <p:spPr>
          <a:xfrm>
            <a:off x="2811780" y="3765234"/>
            <a:ext cx="3507649" cy="1069655"/>
          </a:xfrm>
        </p:spPr>
        <p:txBody>
          <a:bodyPr>
            <a:normAutofit/>
          </a:bodyPr>
          <a:lstStyle/>
          <a:p>
            <a:pPr algn="r"/>
            <a:r>
              <a:rPr lang="en-US" sz="3200" dirty="0">
                <a:ln w="19050">
                  <a:solidFill>
                    <a:sysClr val="windowText" lastClr="000000"/>
                  </a:solidFill>
                </a:ln>
                <a:latin typeface="Arial Black" panose="020B0A04020102020204" pitchFamily="34" charset="0"/>
              </a:rPr>
              <a:t>Acts 11:19-30</a:t>
            </a:r>
          </a:p>
        </p:txBody>
      </p:sp>
      <p:sp>
        <p:nvSpPr>
          <p:cNvPr id="3" name="Title 2">
            <a:extLst>
              <a:ext uri="{FF2B5EF4-FFF2-40B4-BE49-F238E27FC236}">
                <a16:creationId xmlns:a16="http://schemas.microsoft.com/office/drawing/2014/main" id="{75CB5DF9-922F-444C-BC6A-F885A5181787}"/>
              </a:ext>
            </a:extLst>
          </p:cNvPr>
          <p:cNvSpPr>
            <a:spLocks noGrp="1"/>
          </p:cNvSpPr>
          <p:nvPr>
            <p:ph type="title"/>
          </p:nvPr>
        </p:nvSpPr>
        <p:spPr>
          <a:xfrm>
            <a:off x="517986" y="1005840"/>
            <a:ext cx="6533218" cy="2591403"/>
          </a:xfrm>
        </p:spPr>
        <p:txBody>
          <a:bodyPr>
            <a:normAutofit fontScale="90000"/>
          </a:bodyPr>
          <a:lstStyle/>
          <a:p>
            <a:r>
              <a:rPr lang="en-US" dirty="0">
                <a:effectLst>
                  <a:outerShdw blurRad="38100" dist="38100" dir="2700000" algn="tl">
                    <a:srgbClr val="000000">
                      <a:alpha val="43137"/>
                    </a:srgbClr>
                  </a:outerShdw>
                </a:effectLst>
              </a:rPr>
              <a:t>What </a:t>
            </a:r>
            <a:r>
              <a:rPr lang="en-US" sz="7300" b="1" u="sng" spc="50" dirty="0">
                <a:ln w="9525" cmpd="sng">
                  <a:solidFill>
                    <a:schemeClr val="accent1"/>
                  </a:solidFill>
                  <a:prstDash val="solid"/>
                </a:ln>
                <a:solidFill>
                  <a:srgbClr val="70AD47">
                    <a:tint val="1000"/>
                  </a:srgbClr>
                </a:solidFill>
                <a:effectLst>
                  <a:glow rad="38100">
                    <a:schemeClr val="accent1">
                      <a:alpha val="40000"/>
                    </a:schemeClr>
                  </a:glow>
                </a:effectLst>
              </a:rPr>
              <a:t>WORK</a:t>
            </a:r>
            <a:r>
              <a:rPr lang="en-US" dirty="0">
                <a:effectLst>
                  <a:outerShdw blurRad="38100" dist="38100" dir="2700000" algn="tl">
                    <a:srgbClr val="000000">
                      <a:alpha val="43137"/>
                    </a:srgbClr>
                  </a:outerShdw>
                </a:effectLst>
              </a:rPr>
              <a:t> has </a:t>
            </a:r>
            <a:r>
              <a:rPr lang="en-US" sz="6700" b="1" dirty="0">
                <a:effectLst>
                  <a:outerShdw blurRad="38100" dist="38100" dir="2700000" algn="tl">
                    <a:srgbClr val="000000">
                      <a:alpha val="43137"/>
                    </a:srgbClr>
                  </a:outerShdw>
                </a:effectLst>
              </a:rPr>
              <a:t>GOD</a:t>
            </a:r>
            <a:r>
              <a:rPr lang="en-US" dirty="0">
                <a:effectLst>
                  <a:outerShdw blurRad="38100" dist="38100" dir="2700000" algn="tl">
                    <a:srgbClr val="000000">
                      <a:alpha val="43137"/>
                    </a:srgbClr>
                  </a:outerShdw>
                </a:effectLst>
              </a:rPr>
              <a:t> given the </a:t>
            </a:r>
            <a:r>
              <a:rPr lang="en-US" sz="6700" b="1" dirty="0">
                <a:effectLst>
                  <a:outerShdw blurRad="38100" dist="38100" dir="2700000" algn="tl">
                    <a:srgbClr val="000000">
                      <a:alpha val="43137"/>
                    </a:srgbClr>
                  </a:outerShdw>
                </a:effectLst>
              </a:rPr>
              <a:t>CHURCH</a:t>
            </a:r>
            <a:r>
              <a:rPr lang="en-US" dirty="0">
                <a:effectLst>
                  <a:outerShdw blurRad="38100" dist="38100" dir="2700000" algn="tl">
                    <a:srgbClr val="000000">
                      <a:alpha val="43137"/>
                    </a:srgbClr>
                  </a:outerShdw>
                </a:effectLst>
              </a:rPr>
              <a:t> to do?</a:t>
            </a:r>
          </a:p>
        </p:txBody>
      </p:sp>
      <p:sp>
        <p:nvSpPr>
          <p:cNvPr id="5" name="TextBox 4">
            <a:extLst>
              <a:ext uri="{FF2B5EF4-FFF2-40B4-BE49-F238E27FC236}">
                <a16:creationId xmlns:a16="http://schemas.microsoft.com/office/drawing/2014/main" id="{E96ACE62-B90D-4959-A2CD-60162B911846}"/>
              </a:ext>
            </a:extLst>
          </p:cNvPr>
          <p:cNvSpPr txBox="1"/>
          <p:nvPr/>
        </p:nvSpPr>
        <p:spPr>
          <a:xfrm>
            <a:off x="276225" y="6008274"/>
            <a:ext cx="8591551" cy="70788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Scripture taken from the New King James Version®.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Copyright © 1982 by Thomas Nelson. Used by permission. All rights reserved.</a:t>
            </a:r>
            <a:endParaRPr kumimoji="0" lang="en-US" sz="2000" b="0" i="0" u="none" strike="noStrike" kern="1200" cap="none" spc="0" normalizeH="0" baseline="0" noProof="0" dirty="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364148146"/>
      </p:ext>
    </p:extLst>
  </p:cSld>
  <p:clrMapOvr>
    <a:masterClrMapping/>
  </p:clrMapOvr>
  <mc:AlternateContent xmlns:mc="http://schemas.openxmlformats.org/markup-compatibility/2006" xmlns:p14="http://schemas.microsoft.com/office/powerpoint/2010/main">
    <mc:Choice Requires="p14">
      <p:transition spd="slow" p14:dur="3250">
        <p:randomBar/>
      </p:transition>
    </mc:Choice>
    <mc:Fallback xmlns="">
      <p:transition spd="slow">
        <p:randomBa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3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B37BFDE-A7A3-4AC5-BA0A-70C159D686FE}"/>
              </a:ext>
            </a:extLst>
          </p:cNvPr>
          <p:cNvGrpSpPr/>
          <p:nvPr/>
        </p:nvGrpSpPr>
        <p:grpSpPr>
          <a:xfrm>
            <a:off x="5363571" y="532265"/>
            <a:ext cx="3780429" cy="802091"/>
            <a:chOff x="6887570" y="532263"/>
            <a:chExt cx="4908644" cy="802091"/>
          </a:xfrm>
        </p:grpSpPr>
        <p:cxnSp>
          <p:nvCxnSpPr>
            <p:cNvPr id="6" name="Straight Connector 5">
              <a:extLst>
                <a:ext uri="{FF2B5EF4-FFF2-40B4-BE49-F238E27FC236}">
                  <a16:creationId xmlns:a16="http://schemas.microsoft.com/office/drawing/2014/main" id="{8435CB5E-7E05-4F30-B561-C1FD455720A2}"/>
                </a:ext>
              </a:extLst>
            </p:cNvPr>
            <p:cNvCxnSpPr>
              <a:cxnSpLocks/>
              <a:endCxn id="7" idx="1"/>
            </p:cNvCxnSpPr>
            <p:nvPr/>
          </p:nvCxnSpPr>
          <p:spPr>
            <a:xfrm>
              <a:off x="6887570" y="933309"/>
              <a:ext cx="2720453" cy="0"/>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25A3BE97-AD51-4B8C-A5DE-721FE00E0919}"/>
                </a:ext>
              </a:extLst>
            </p:cNvPr>
            <p:cNvSpPr/>
            <p:nvPr/>
          </p:nvSpPr>
          <p:spPr>
            <a:xfrm>
              <a:off x="9608023" y="532263"/>
              <a:ext cx="2188191" cy="80209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eorgia"/>
                  <a:ea typeface="+mn-ea"/>
                  <a:cs typeface="+mn-cs"/>
                </a:rPr>
                <a:t>Bind amount, other days, bake sales, etc.</a:t>
              </a:r>
            </a:p>
          </p:txBody>
        </p:sp>
      </p:grpSp>
      <p:graphicFrame>
        <p:nvGraphicFramePr>
          <p:cNvPr id="4" name="Diagram 3">
            <a:extLst>
              <a:ext uri="{FF2B5EF4-FFF2-40B4-BE49-F238E27FC236}">
                <a16:creationId xmlns:a16="http://schemas.microsoft.com/office/drawing/2014/main" id="{917EDC9D-34BA-49D2-BC8D-14A83D2924A9}"/>
              </a:ext>
            </a:extLst>
          </p:cNvPr>
          <p:cNvGraphicFramePr/>
          <p:nvPr/>
        </p:nvGraphicFramePr>
        <p:xfrm>
          <a:off x="508000" y="150708"/>
          <a:ext cx="8128000" cy="6556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0488A709-C2D9-43B9-9969-3E70A45010E6}"/>
              </a:ext>
            </a:extLst>
          </p:cNvPr>
          <p:cNvGrpSpPr/>
          <p:nvPr/>
        </p:nvGrpSpPr>
        <p:grpSpPr>
          <a:xfrm>
            <a:off x="7701889" y="1790134"/>
            <a:ext cx="1442112" cy="802091"/>
            <a:chOff x="9048466" y="532263"/>
            <a:chExt cx="2747748" cy="802091"/>
          </a:xfrm>
        </p:grpSpPr>
        <p:cxnSp>
          <p:nvCxnSpPr>
            <p:cNvPr id="10" name="Straight Connector 9">
              <a:extLst>
                <a:ext uri="{FF2B5EF4-FFF2-40B4-BE49-F238E27FC236}">
                  <a16:creationId xmlns:a16="http://schemas.microsoft.com/office/drawing/2014/main" id="{76F6D56B-9E85-4FCA-99F6-82C060E6BABF}"/>
                </a:ext>
              </a:extLst>
            </p:cNvPr>
            <p:cNvCxnSpPr>
              <a:cxnSpLocks/>
              <a:endCxn id="11" idx="1"/>
            </p:cNvCxnSpPr>
            <p:nvPr/>
          </p:nvCxnSpPr>
          <p:spPr>
            <a:xfrm>
              <a:off x="9048466" y="933309"/>
              <a:ext cx="408514" cy="0"/>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457B3E19-28A8-41D3-B369-E3990852CC8E}"/>
                </a:ext>
              </a:extLst>
            </p:cNvPr>
            <p:cNvSpPr/>
            <p:nvPr/>
          </p:nvSpPr>
          <p:spPr>
            <a:xfrm>
              <a:off x="9456980" y="532263"/>
              <a:ext cx="2339234" cy="80209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eorgia"/>
                  <a:ea typeface="+mn-ea"/>
                  <a:cs typeface="+mn-cs"/>
                </a:rPr>
                <a:t>Choir, </a:t>
              </a:r>
              <a:r>
                <a:rPr kumimoji="0" lang="en-US" sz="1800" b="0" i="0" u="none" strike="noStrike" kern="1200" cap="none" spc="0" normalizeH="0" baseline="0" noProof="0" dirty="0" err="1">
                  <a:ln>
                    <a:noFill/>
                  </a:ln>
                  <a:solidFill>
                    <a:prstClr val="white"/>
                  </a:solidFill>
                  <a:effectLst/>
                  <a:uLnTx/>
                  <a:uFillTx/>
                  <a:latin typeface="Georgia"/>
                  <a:ea typeface="+mn-ea"/>
                  <a:cs typeface="+mn-cs"/>
                </a:rPr>
                <a:t>instrum</a:t>
              </a:r>
              <a:r>
                <a:rPr kumimoji="0" lang="en-US" sz="1800" b="0" i="0" u="none" strike="noStrike" kern="1200" cap="none" spc="0" normalizeH="0" baseline="0" noProof="0" dirty="0">
                  <a:ln>
                    <a:noFill/>
                  </a:ln>
                  <a:solidFill>
                    <a:prstClr val="white"/>
                  </a:solidFill>
                  <a:effectLst/>
                  <a:uLnTx/>
                  <a:uFillTx/>
                  <a:latin typeface="Georgia"/>
                  <a:ea typeface="+mn-ea"/>
                  <a:cs typeface="+mn-cs"/>
                </a:rPr>
                <a:t>. music</a:t>
              </a:r>
            </a:p>
          </p:txBody>
        </p:sp>
      </p:grpSp>
      <p:grpSp>
        <p:nvGrpSpPr>
          <p:cNvPr id="12" name="Group 11">
            <a:extLst>
              <a:ext uri="{FF2B5EF4-FFF2-40B4-BE49-F238E27FC236}">
                <a16:creationId xmlns:a16="http://schemas.microsoft.com/office/drawing/2014/main" id="{EF12E26D-91E6-4B76-81F6-B543AFE23079}"/>
              </a:ext>
            </a:extLst>
          </p:cNvPr>
          <p:cNvGrpSpPr/>
          <p:nvPr/>
        </p:nvGrpSpPr>
        <p:grpSpPr>
          <a:xfrm>
            <a:off x="7701889" y="3790083"/>
            <a:ext cx="1442112" cy="1719353"/>
            <a:chOff x="9048466" y="73632"/>
            <a:chExt cx="2747748" cy="1719353"/>
          </a:xfrm>
        </p:grpSpPr>
        <p:cxnSp>
          <p:nvCxnSpPr>
            <p:cNvPr id="13" name="Straight Connector 12">
              <a:extLst>
                <a:ext uri="{FF2B5EF4-FFF2-40B4-BE49-F238E27FC236}">
                  <a16:creationId xmlns:a16="http://schemas.microsoft.com/office/drawing/2014/main" id="{00F4EA8F-97E7-4AB5-8089-E91FBEB93E5F}"/>
                </a:ext>
              </a:extLst>
            </p:cNvPr>
            <p:cNvCxnSpPr>
              <a:cxnSpLocks/>
              <a:endCxn id="14" idx="1"/>
            </p:cNvCxnSpPr>
            <p:nvPr/>
          </p:nvCxnSpPr>
          <p:spPr>
            <a:xfrm flipV="1">
              <a:off x="9048466" y="933309"/>
              <a:ext cx="408514" cy="1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sp>
          <p:nvSpPr>
            <p:cNvPr id="14" name="Rectangle 13">
              <a:extLst>
                <a:ext uri="{FF2B5EF4-FFF2-40B4-BE49-F238E27FC236}">
                  <a16:creationId xmlns:a16="http://schemas.microsoft.com/office/drawing/2014/main" id="{007AEB26-49AC-4BB1-AE06-9C93B4A3A9E2}"/>
                </a:ext>
              </a:extLst>
            </p:cNvPr>
            <p:cNvSpPr/>
            <p:nvPr/>
          </p:nvSpPr>
          <p:spPr>
            <a:xfrm>
              <a:off x="9456980" y="73632"/>
              <a:ext cx="2339234" cy="171935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eorgia"/>
                  <a:ea typeface="+mn-ea"/>
                  <a:cs typeface="+mn-cs"/>
                </a:rPr>
                <a:t>Another day, changed elements, manner, etc.</a:t>
              </a:r>
            </a:p>
          </p:txBody>
        </p:sp>
      </p:grpSp>
      <p:sp>
        <p:nvSpPr>
          <p:cNvPr id="15" name="TextBox 14">
            <a:extLst>
              <a:ext uri="{FF2B5EF4-FFF2-40B4-BE49-F238E27FC236}">
                <a16:creationId xmlns:a16="http://schemas.microsoft.com/office/drawing/2014/main" id="{2DA9EA53-BD26-4D44-B03E-79AE3774DFC0}"/>
              </a:ext>
            </a:extLst>
          </p:cNvPr>
          <p:cNvSpPr txBox="1"/>
          <p:nvPr/>
        </p:nvSpPr>
        <p:spPr>
          <a:xfrm>
            <a:off x="3622062" y="4098877"/>
            <a:ext cx="189987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Col. 3:17</a:t>
            </a:r>
          </a:p>
        </p:txBody>
      </p:sp>
      <p:sp>
        <p:nvSpPr>
          <p:cNvPr id="16" name="TextBox 15">
            <a:extLst>
              <a:ext uri="{FF2B5EF4-FFF2-40B4-BE49-F238E27FC236}">
                <a16:creationId xmlns:a16="http://schemas.microsoft.com/office/drawing/2014/main" id="{BD971162-F061-4130-B1BC-09739DE2A367}"/>
              </a:ext>
            </a:extLst>
          </p:cNvPr>
          <p:cNvSpPr txBox="1"/>
          <p:nvPr/>
        </p:nvSpPr>
        <p:spPr>
          <a:xfrm>
            <a:off x="0" y="223495"/>
            <a:ext cx="2057446" cy="1200329"/>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eorgia"/>
                <a:ea typeface="+mn-ea"/>
                <a:cs typeface="+mn-cs"/>
              </a:rPr>
              <a:t>Human Reasoning</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eorgia"/>
                <a:ea typeface="+mn-ea"/>
                <a:cs typeface="+mn-cs"/>
              </a:rPr>
              <a:t>Prov. 14:12</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eorgia"/>
                <a:ea typeface="+mn-ea"/>
                <a:cs typeface="+mn-cs"/>
              </a:rPr>
              <a:t>Matt. 15:8, 9</a:t>
            </a:r>
          </a:p>
        </p:txBody>
      </p:sp>
      <p:grpSp>
        <p:nvGrpSpPr>
          <p:cNvPr id="20" name="Group 19">
            <a:extLst>
              <a:ext uri="{FF2B5EF4-FFF2-40B4-BE49-F238E27FC236}">
                <a16:creationId xmlns:a16="http://schemas.microsoft.com/office/drawing/2014/main" id="{C24E559D-6302-4804-AF04-F4FBBE1909FF}"/>
              </a:ext>
            </a:extLst>
          </p:cNvPr>
          <p:cNvGrpSpPr/>
          <p:nvPr/>
        </p:nvGrpSpPr>
        <p:grpSpPr>
          <a:xfrm>
            <a:off x="3607241" y="4959930"/>
            <a:ext cx="1929518" cy="1929518"/>
            <a:chOff x="3099240" y="4793677"/>
            <a:chExt cx="1929518" cy="1929518"/>
          </a:xfrm>
          <a:scene3d>
            <a:camera prst="orthographicFront"/>
            <a:lightRig rig="flat" dir="t"/>
          </a:scene3d>
        </p:grpSpPr>
        <p:sp>
          <p:nvSpPr>
            <p:cNvPr id="21" name="Oval 20">
              <a:extLst>
                <a:ext uri="{FF2B5EF4-FFF2-40B4-BE49-F238E27FC236}">
                  <a16:creationId xmlns:a16="http://schemas.microsoft.com/office/drawing/2014/main" id="{8F134619-BFCB-448E-809E-192DD17B9EFA}"/>
                </a:ext>
              </a:extLst>
            </p:cNvPr>
            <p:cNvSpPr/>
            <p:nvPr/>
          </p:nvSpPr>
          <p:spPr>
            <a:xfrm>
              <a:off x="3099240" y="4793677"/>
              <a:ext cx="1929518" cy="1929518"/>
            </a:xfrm>
            <a:prstGeom prst="ellipse">
              <a:avLst/>
            </a:prstGeom>
            <a:sp3d prstMaterial="dkEdge">
              <a:bevelT w="8200" h="38100"/>
            </a:sp3d>
          </p:spPr>
          <p:style>
            <a:lnRef idx="0">
              <a:schemeClr val="lt2">
                <a:hueOff val="0"/>
                <a:satOff val="0"/>
                <a:lumOff val="0"/>
                <a:alphaOff val="0"/>
              </a:schemeClr>
            </a:lnRef>
            <a:fillRef idx="2">
              <a:schemeClr val="dk2">
                <a:hueOff val="0"/>
                <a:satOff val="0"/>
                <a:lumOff val="0"/>
                <a:alphaOff val="0"/>
              </a:schemeClr>
            </a:fillRef>
            <a:effectRef idx="1">
              <a:schemeClr val="dk2">
                <a:hueOff val="0"/>
                <a:satOff val="0"/>
                <a:lumOff val="0"/>
                <a:alphaOff val="0"/>
              </a:schemeClr>
            </a:effectRef>
            <a:fontRef idx="minor">
              <a:schemeClr val="dk1"/>
            </a:fontRef>
          </p:style>
        </p:sp>
        <p:sp>
          <p:nvSpPr>
            <p:cNvPr id="22" name="Oval 4">
              <a:extLst>
                <a:ext uri="{FF2B5EF4-FFF2-40B4-BE49-F238E27FC236}">
                  <a16:creationId xmlns:a16="http://schemas.microsoft.com/office/drawing/2014/main" id="{52188FF8-35C0-4638-A46B-6BF9B27D3F6D}"/>
                </a:ext>
              </a:extLst>
            </p:cNvPr>
            <p:cNvSpPr txBox="1"/>
            <p:nvPr/>
          </p:nvSpPr>
          <p:spPr>
            <a:xfrm>
              <a:off x="3381811" y="5076248"/>
              <a:ext cx="1364376" cy="136437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u="sng" kern="1200" dirty="0"/>
                <a:t>Identity</a:t>
              </a:r>
              <a:endParaRPr lang="en-US" sz="1600" b="0" u="sng" kern="1200" dirty="0"/>
            </a:p>
            <a:p>
              <a:pPr marL="0" lvl="0" indent="0" algn="ctr" defTabSz="711200">
                <a:lnSpc>
                  <a:spcPct val="90000"/>
                </a:lnSpc>
                <a:spcBef>
                  <a:spcPct val="0"/>
                </a:spcBef>
                <a:spcAft>
                  <a:spcPct val="35000"/>
                </a:spcAft>
                <a:buNone/>
              </a:pPr>
              <a:r>
                <a:rPr lang="en-US" sz="1600" b="0" kern="1200" dirty="0"/>
                <a:t>“Christian”</a:t>
              </a:r>
            </a:p>
            <a:p>
              <a:pPr marL="0" lvl="0" indent="0" algn="ctr" defTabSz="711200">
                <a:lnSpc>
                  <a:spcPct val="90000"/>
                </a:lnSpc>
                <a:spcBef>
                  <a:spcPct val="0"/>
                </a:spcBef>
                <a:spcAft>
                  <a:spcPct val="35000"/>
                </a:spcAft>
                <a:buNone/>
              </a:pPr>
              <a:r>
                <a:rPr lang="en-US" sz="1600" b="1" kern="1200" dirty="0"/>
                <a:t>Acts 26:28</a:t>
              </a:r>
              <a:br>
                <a:rPr lang="en-US" sz="1600" b="1" kern="1200" dirty="0"/>
              </a:br>
              <a:r>
                <a:rPr lang="en-US" sz="1600" b="1" kern="1200" dirty="0"/>
                <a:t>Acts 11:26</a:t>
              </a:r>
              <a:br>
                <a:rPr lang="en-US" sz="1600" b="1" kern="1200" dirty="0"/>
              </a:br>
              <a:r>
                <a:rPr lang="en-US" sz="1600" b="1" kern="1200" dirty="0"/>
                <a:t>1 Pet. 4:16</a:t>
              </a:r>
            </a:p>
          </p:txBody>
        </p:sp>
      </p:grpSp>
      <p:grpSp>
        <p:nvGrpSpPr>
          <p:cNvPr id="23" name="Group 22">
            <a:extLst>
              <a:ext uri="{FF2B5EF4-FFF2-40B4-BE49-F238E27FC236}">
                <a16:creationId xmlns:a16="http://schemas.microsoft.com/office/drawing/2014/main" id="{4E4C236E-A371-44B8-AF8B-064CA8607D76}"/>
              </a:ext>
            </a:extLst>
          </p:cNvPr>
          <p:cNvGrpSpPr/>
          <p:nvPr/>
        </p:nvGrpSpPr>
        <p:grpSpPr>
          <a:xfrm>
            <a:off x="5547969" y="5621305"/>
            <a:ext cx="3596031" cy="802091"/>
            <a:chOff x="6782508" y="532263"/>
            <a:chExt cx="5013706" cy="802091"/>
          </a:xfrm>
        </p:grpSpPr>
        <p:cxnSp>
          <p:nvCxnSpPr>
            <p:cNvPr id="24" name="Straight Connector 23">
              <a:extLst>
                <a:ext uri="{FF2B5EF4-FFF2-40B4-BE49-F238E27FC236}">
                  <a16:creationId xmlns:a16="http://schemas.microsoft.com/office/drawing/2014/main" id="{70EB942A-C50F-409E-9F01-FD50752417FA}"/>
                </a:ext>
              </a:extLst>
            </p:cNvPr>
            <p:cNvCxnSpPr>
              <a:cxnSpLocks/>
              <a:endCxn id="25" idx="1"/>
            </p:cNvCxnSpPr>
            <p:nvPr/>
          </p:nvCxnSpPr>
          <p:spPr>
            <a:xfrm>
              <a:off x="6782508" y="933308"/>
              <a:ext cx="2664072" cy="1"/>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D6A34FBF-E21A-4111-8E20-01693F3E6EE1}"/>
                </a:ext>
              </a:extLst>
            </p:cNvPr>
            <p:cNvSpPr/>
            <p:nvPr/>
          </p:nvSpPr>
          <p:spPr>
            <a:xfrm>
              <a:off x="9446580" y="532263"/>
              <a:ext cx="2349634" cy="80209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eorgia"/>
                  <a:ea typeface="+mn-ea"/>
                  <a:cs typeface="+mn-cs"/>
                </a:rPr>
                <a:t>Sectarian names</a:t>
              </a:r>
            </a:p>
          </p:txBody>
        </p:sp>
      </p:grpSp>
      <p:grpSp>
        <p:nvGrpSpPr>
          <p:cNvPr id="26" name="Group 25">
            <a:extLst>
              <a:ext uri="{FF2B5EF4-FFF2-40B4-BE49-F238E27FC236}">
                <a16:creationId xmlns:a16="http://schemas.microsoft.com/office/drawing/2014/main" id="{E3CF3FCB-0D17-4C06-B78B-2D5A1FB1DD0A}"/>
              </a:ext>
            </a:extLst>
          </p:cNvPr>
          <p:cNvGrpSpPr/>
          <p:nvPr/>
        </p:nvGrpSpPr>
        <p:grpSpPr>
          <a:xfrm>
            <a:off x="1457785" y="3701601"/>
            <a:ext cx="1922787" cy="1922787"/>
            <a:chOff x="714790" y="2666464"/>
            <a:chExt cx="1444618" cy="1444618"/>
          </a:xfrm>
        </p:grpSpPr>
        <p:sp>
          <p:nvSpPr>
            <p:cNvPr id="27" name="Oval 26">
              <a:extLst>
                <a:ext uri="{FF2B5EF4-FFF2-40B4-BE49-F238E27FC236}">
                  <a16:creationId xmlns:a16="http://schemas.microsoft.com/office/drawing/2014/main" id="{CB67F6D6-9ED1-446F-A06F-352A91D7B94E}"/>
                </a:ext>
              </a:extLst>
            </p:cNvPr>
            <p:cNvSpPr/>
            <p:nvPr/>
          </p:nvSpPr>
          <p:spPr>
            <a:xfrm>
              <a:off x="714790" y="2666464"/>
              <a:ext cx="1444618" cy="1444618"/>
            </a:xfrm>
            <a:prstGeom prst="ellipse">
              <a:avLst/>
            </a:prstGeom>
          </p:spPr>
          <p:style>
            <a:lnRef idx="2">
              <a:schemeClr val="dk1"/>
            </a:lnRef>
            <a:fillRef idx="1">
              <a:schemeClr val="lt1"/>
            </a:fillRef>
            <a:effectRef idx="0">
              <a:schemeClr val="dk1"/>
            </a:effectRef>
            <a:fontRef idx="minor">
              <a:schemeClr val="dk1"/>
            </a:fontRef>
          </p:style>
        </p:sp>
        <p:sp>
          <p:nvSpPr>
            <p:cNvPr id="28" name="Oval 4">
              <a:extLst>
                <a:ext uri="{FF2B5EF4-FFF2-40B4-BE49-F238E27FC236}">
                  <a16:creationId xmlns:a16="http://schemas.microsoft.com/office/drawing/2014/main" id="{6D14D7C4-14DF-49C9-A178-670C7D766B2E}"/>
                </a:ext>
              </a:extLst>
            </p:cNvPr>
            <p:cNvSpPr txBox="1"/>
            <p:nvPr/>
          </p:nvSpPr>
          <p:spPr>
            <a:xfrm>
              <a:off x="819091" y="2826948"/>
              <a:ext cx="1236015" cy="1123650"/>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600" b="1" u="sng" kern="1200" dirty="0"/>
                <a:t>The Church</a:t>
              </a:r>
            </a:p>
            <a:p>
              <a:pPr marL="0" lvl="0" indent="0" algn="ctr" defTabSz="488950">
                <a:lnSpc>
                  <a:spcPct val="90000"/>
                </a:lnSpc>
                <a:spcBef>
                  <a:spcPct val="0"/>
                </a:spcBef>
                <a:spcAft>
                  <a:spcPct val="35000"/>
                </a:spcAft>
                <a:buNone/>
              </a:pPr>
              <a:r>
                <a:rPr lang="en-US" sz="1600" b="0" kern="1200" dirty="0"/>
                <a:t>1 priceless church, </a:t>
              </a:r>
              <a:r>
                <a:rPr lang="en-US" sz="1600" dirty="0"/>
                <a:t>a defined work carried out by local congregations</a:t>
              </a:r>
              <a:endParaRPr lang="en-US" sz="1600" b="0" kern="1200" dirty="0"/>
            </a:p>
          </p:txBody>
        </p:sp>
      </p:grpSp>
      <p:grpSp>
        <p:nvGrpSpPr>
          <p:cNvPr id="29" name="Group 28">
            <a:extLst>
              <a:ext uri="{FF2B5EF4-FFF2-40B4-BE49-F238E27FC236}">
                <a16:creationId xmlns:a16="http://schemas.microsoft.com/office/drawing/2014/main" id="{97BE1279-9725-41FC-AB18-AB38A0022E8F}"/>
              </a:ext>
            </a:extLst>
          </p:cNvPr>
          <p:cNvGrpSpPr/>
          <p:nvPr/>
        </p:nvGrpSpPr>
        <p:grpSpPr>
          <a:xfrm>
            <a:off x="102389" y="5354515"/>
            <a:ext cx="2423300" cy="1425567"/>
            <a:chOff x="9174278" y="-80294"/>
            <a:chExt cx="2339234" cy="1380100"/>
          </a:xfrm>
        </p:grpSpPr>
        <p:cxnSp>
          <p:nvCxnSpPr>
            <p:cNvPr id="30" name="Straight Connector 29">
              <a:extLst>
                <a:ext uri="{FF2B5EF4-FFF2-40B4-BE49-F238E27FC236}">
                  <a16:creationId xmlns:a16="http://schemas.microsoft.com/office/drawing/2014/main" id="{6E0EF53E-82BC-4A90-B45D-5F5793ABCCE6}"/>
                </a:ext>
              </a:extLst>
            </p:cNvPr>
            <p:cNvCxnSpPr>
              <a:cxnSpLocks/>
              <a:stCxn id="31" idx="0"/>
            </p:cNvCxnSpPr>
            <p:nvPr/>
          </p:nvCxnSpPr>
          <p:spPr>
            <a:xfrm flipV="1">
              <a:off x="10343895" y="-80294"/>
              <a:ext cx="407787" cy="307568"/>
            </a:xfrm>
            <a:prstGeom prst="line">
              <a:avLst/>
            </a:prstGeom>
            <a:ln>
              <a:solidFill>
                <a:schemeClr val="tx1"/>
              </a:solidFill>
              <a:prstDash val="lgDash"/>
            </a:ln>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19A06454-3072-426E-A540-60835B7837FD}"/>
                </a:ext>
              </a:extLst>
            </p:cNvPr>
            <p:cNvSpPr/>
            <p:nvPr/>
          </p:nvSpPr>
          <p:spPr>
            <a:xfrm>
              <a:off x="9174278" y="227275"/>
              <a:ext cx="2339234" cy="10725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685800">
                <a:defRPr/>
              </a:pPr>
              <a:r>
                <a:rPr lang="en-US" dirty="0">
                  <a:solidFill>
                    <a:prstClr val="white"/>
                  </a:solidFill>
                  <a:latin typeface="Georgia"/>
                </a:rPr>
                <a:t>denominationalism, humanitarianism, institutionalism</a:t>
              </a:r>
            </a:p>
          </p:txBody>
        </p:sp>
      </p:grpSp>
    </p:spTree>
    <p:extLst>
      <p:ext uri="{BB962C8B-B14F-4D97-AF65-F5344CB8AC3E}">
        <p14:creationId xmlns:p14="http://schemas.microsoft.com/office/powerpoint/2010/main" val="76770043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50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F70B8C-25BC-4456-A119-00E33E7E6955}"/>
              </a:ext>
            </a:extLst>
          </p:cNvPr>
          <p:cNvPicPr>
            <a:picLocks noChangeAspect="1"/>
          </p:cNvPicPr>
          <p:nvPr/>
        </p:nvPicPr>
        <p:blipFill>
          <a:blip r:embed="rId2"/>
          <a:stretch>
            <a:fillRect/>
          </a:stretch>
        </p:blipFill>
        <p:spPr>
          <a:xfrm>
            <a:off x="4051759" y="1764771"/>
            <a:ext cx="4791871" cy="1877731"/>
          </a:xfrm>
          <a:prstGeom prst="rect">
            <a:avLst/>
          </a:prstGeom>
        </p:spPr>
      </p:pic>
      <p:sp>
        <p:nvSpPr>
          <p:cNvPr id="4" name="Arrow: Curved Down 3">
            <a:extLst>
              <a:ext uri="{FF2B5EF4-FFF2-40B4-BE49-F238E27FC236}">
                <a16:creationId xmlns:a16="http://schemas.microsoft.com/office/drawing/2014/main" id="{CF4DC6D3-A606-4689-9AE1-A3EB732E5CD4}"/>
              </a:ext>
            </a:extLst>
          </p:cNvPr>
          <p:cNvSpPr/>
          <p:nvPr/>
        </p:nvSpPr>
        <p:spPr>
          <a:xfrm>
            <a:off x="1962134" y="408372"/>
            <a:ext cx="4323088" cy="1546727"/>
          </a:xfrm>
          <a:prstGeom prst="curvedDown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pic>
        <p:nvPicPr>
          <p:cNvPr id="3" name="Picture 2">
            <a:extLst>
              <a:ext uri="{FF2B5EF4-FFF2-40B4-BE49-F238E27FC236}">
                <a16:creationId xmlns:a16="http://schemas.microsoft.com/office/drawing/2014/main" id="{49531F7B-DFF9-411F-863A-2301D773986E}"/>
              </a:ext>
            </a:extLst>
          </p:cNvPr>
          <p:cNvPicPr>
            <a:picLocks noChangeAspect="1"/>
          </p:cNvPicPr>
          <p:nvPr/>
        </p:nvPicPr>
        <p:blipFill rotWithShape="1">
          <a:blip r:embed="rId3"/>
          <a:srcRect l="4805" t="6355" r="4383" b="20576"/>
          <a:stretch/>
        </p:blipFill>
        <p:spPr>
          <a:xfrm>
            <a:off x="135649" y="1134123"/>
            <a:ext cx="4048025" cy="878681"/>
          </a:xfrm>
          <a:prstGeom prst="rect">
            <a:avLst/>
          </a:prstGeom>
        </p:spPr>
      </p:pic>
      <p:pic>
        <p:nvPicPr>
          <p:cNvPr id="6" name="Graphic 5" descr="An open book">
            <a:extLst>
              <a:ext uri="{FF2B5EF4-FFF2-40B4-BE49-F238E27FC236}">
                <a16:creationId xmlns:a16="http://schemas.microsoft.com/office/drawing/2014/main" id="{ACEB3A76-BFAC-4299-94B2-7BF2BEBE3A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80499" y="-321816"/>
            <a:ext cx="2663131" cy="2663131"/>
          </a:xfrm>
          <a:prstGeom prst="rect">
            <a:avLst/>
          </a:prstGeom>
        </p:spPr>
      </p:pic>
      <p:pic>
        <p:nvPicPr>
          <p:cNvPr id="13" name="Picture 12" descr="Map&#10;&#10;Description automatically generated">
            <a:extLst>
              <a:ext uri="{FF2B5EF4-FFF2-40B4-BE49-F238E27FC236}">
                <a16:creationId xmlns:a16="http://schemas.microsoft.com/office/drawing/2014/main" id="{E51FA82E-1E90-4FB5-9B0B-886CAFD41E7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63137" y="3369202"/>
            <a:ext cx="5862323" cy="3488797"/>
          </a:xfrm>
          <a:prstGeom prst="rect">
            <a:avLst/>
          </a:prstGeom>
          <a:ln>
            <a:noFill/>
          </a:ln>
          <a:effectLst>
            <a:softEdge rad="112500"/>
          </a:effectLst>
        </p:spPr>
      </p:pic>
      <p:sp>
        <p:nvSpPr>
          <p:cNvPr id="14" name="TextBox 13">
            <a:extLst>
              <a:ext uri="{FF2B5EF4-FFF2-40B4-BE49-F238E27FC236}">
                <a16:creationId xmlns:a16="http://schemas.microsoft.com/office/drawing/2014/main" id="{78412123-60F6-4EC0-B457-58E35DBF2676}"/>
              </a:ext>
            </a:extLst>
          </p:cNvPr>
          <p:cNvSpPr txBox="1"/>
          <p:nvPr/>
        </p:nvSpPr>
        <p:spPr>
          <a:xfrm>
            <a:off x="370709" y="2974222"/>
            <a:ext cx="3905250" cy="430887"/>
          </a:xfrm>
          <a:prstGeom prst="rect">
            <a:avLst/>
          </a:prstGeom>
          <a:noFill/>
        </p:spPr>
        <p:txBody>
          <a:bodyPr wrap="square" rtlCol="0">
            <a:spAutoFit/>
          </a:bodyPr>
          <a:lstStyle/>
          <a:p>
            <a:r>
              <a:rPr lang="en-US" sz="1100" b="1" dirty="0">
                <a:hlinkClick r:id="rId8" tooltip="http://www.otherfood-devos.com/2013_11_01_archive.html">
                  <a:extLst>
                    <a:ext uri="{A12FA001-AC4F-418D-AE19-62706E023703}">
                      <ahyp:hlinkClr xmlns:ahyp="http://schemas.microsoft.com/office/drawing/2018/hyperlinkcolor" val="tx"/>
                    </a:ext>
                  </a:extLst>
                </a:hlinkClick>
              </a:rPr>
              <a:t>This Photo</a:t>
            </a:r>
            <a:r>
              <a:rPr lang="en-US" sz="1100" b="1" dirty="0"/>
              <a:t> by Unknown Author is licensed under </a:t>
            </a:r>
            <a:r>
              <a:rPr lang="en-US" sz="1100" b="1" dirty="0">
                <a:hlinkClick r:id="rId9" tooltip="https://creativecommons.org/licenses/by-nc-nd/3.0/">
                  <a:extLst>
                    <a:ext uri="{A12FA001-AC4F-418D-AE19-62706E023703}">
                      <ahyp:hlinkClr xmlns:ahyp="http://schemas.microsoft.com/office/drawing/2018/hyperlinkcolor" val="tx"/>
                    </a:ext>
                  </a:extLst>
                </a:hlinkClick>
              </a:rPr>
              <a:t>CC BY-NC-ND</a:t>
            </a:r>
            <a:endParaRPr lang="en-US" sz="1100" b="1" dirty="0"/>
          </a:p>
        </p:txBody>
      </p:sp>
    </p:spTree>
    <p:extLst>
      <p:ext uri="{BB962C8B-B14F-4D97-AF65-F5344CB8AC3E}">
        <p14:creationId xmlns:p14="http://schemas.microsoft.com/office/powerpoint/2010/main" val="3216893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par>
                                <p:cTn id="12" presetID="22" presetClass="entr" presetSubtype="8" fill="hold" nodeType="withEffect">
                                  <p:stCondLst>
                                    <p:cond delay="75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2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C75163-E3BA-4037-BCCD-442C9062B17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90488" y="590709"/>
            <a:ext cx="8963025" cy="5676582"/>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1756032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8309D4-8923-42FF-A9FB-482926A3AF8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90488" y="123884"/>
            <a:ext cx="8963025" cy="6610232"/>
          </a:xfrm>
          <a:prstGeom prst="rect">
            <a:avLst/>
          </a:prstGeom>
          <a:noFill/>
        </p:spPr>
      </p:pic>
    </p:spTree>
    <p:extLst>
      <p:ext uri="{BB962C8B-B14F-4D97-AF65-F5344CB8AC3E}">
        <p14:creationId xmlns:p14="http://schemas.microsoft.com/office/powerpoint/2010/main" val="3282590831"/>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7A5E2A9-21BF-4CC5-AF39-F1756C6A1BE3}"/>
              </a:ext>
            </a:extLst>
          </p:cNvPr>
          <p:cNvSpPr txBox="1"/>
          <p:nvPr/>
        </p:nvSpPr>
        <p:spPr>
          <a:xfrm>
            <a:off x="4345282" y="1850965"/>
            <a:ext cx="4603071" cy="451405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t>PREACHING</a:t>
            </a:r>
            <a:b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br>
            <a:r>
              <a:rPr kumimoji="0" lang="en-US" sz="3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Acts 11:19-21; 13:2-5</a:t>
            </a:r>
            <a:br>
              <a:rPr kumimoji="0" lang="en-US" sz="3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br>
            <a:r>
              <a:rPr kumimoji="0" lang="en-US" sz="3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1 Thess. 1:1, 6-8</a:t>
            </a:r>
          </a:p>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t>EDIFICATION</a:t>
            </a:r>
            <a:b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br>
            <a:r>
              <a:rPr kumimoji="0" lang="en-US" sz="3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Matt. 28:20; Acts 11:22-26; 1 Tim. 4:6</a:t>
            </a:r>
          </a:p>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t>BENEVOLENCE</a:t>
            </a:r>
            <a:b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eorgia"/>
                <a:ea typeface="+mn-ea"/>
                <a:cs typeface="+mn-cs"/>
              </a:rPr>
            </a:br>
            <a:r>
              <a:rPr kumimoji="0" lang="en-US" sz="3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Acts 11:27-30</a:t>
            </a:r>
          </a:p>
        </p:txBody>
      </p:sp>
      <p:sp>
        <p:nvSpPr>
          <p:cNvPr id="4" name="Arrow: Curved Down 3">
            <a:extLst>
              <a:ext uri="{FF2B5EF4-FFF2-40B4-BE49-F238E27FC236}">
                <a16:creationId xmlns:a16="http://schemas.microsoft.com/office/drawing/2014/main" id="{CF4DC6D3-A606-4689-9AE1-A3EB732E5CD4}"/>
              </a:ext>
            </a:extLst>
          </p:cNvPr>
          <p:cNvSpPr/>
          <p:nvPr/>
        </p:nvSpPr>
        <p:spPr>
          <a:xfrm>
            <a:off x="1962134" y="408372"/>
            <a:ext cx="4323088" cy="1546727"/>
          </a:xfrm>
          <a:prstGeom prst="curvedDown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pic>
        <p:nvPicPr>
          <p:cNvPr id="3" name="Picture 2">
            <a:extLst>
              <a:ext uri="{FF2B5EF4-FFF2-40B4-BE49-F238E27FC236}">
                <a16:creationId xmlns:a16="http://schemas.microsoft.com/office/drawing/2014/main" id="{49531F7B-DFF9-411F-863A-2301D773986E}"/>
              </a:ext>
            </a:extLst>
          </p:cNvPr>
          <p:cNvPicPr>
            <a:picLocks noChangeAspect="1"/>
          </p:cNvPicPr>
          <p:nvPr/>
        </p:nvPicPr>
        <p:blipFill rotWithShape="1">
          <a:blip r:embed="rId2"/>
          <a:srcRect l="4805" t="6355" r="4383" b="20576"/>
          <a:stretch/>
        </p:blipFill>
        <p:spPr>
          <a:xfrm>
            <a:off x="135649" y="1076418"/>
            <a:ext cx="4048025" cy="878681"/>
          </a:xfrm>
          <a:prstGeom prst="rect">
            <a:avLst/>
          </a:prstGeom>
        </p:spPr>
      </p:pic>
      <p:sp>
        <p:nvSpPr>
          <p:cNvPr id="2" name="TextBox 1">
            <a:extLst>
              <a:ext uri="{FF2B5EF4-FFF2-40B4-BE49-F238E27FC236}">
                <a16:creationId xmlns:a16="http://schemas.microsoft.com/office/drawing/2014/main" id="{4952DF0F-C687-4605-AF84-D4C8124B1DE1}"/>
              </a:ext>
            </a:extLst>
          </p:cNvPr>
          <p:cNvSpPr txBox="1"/>
          <p:nvPr/>
        </p:nvSpPr>
        <p:spPr>
          <a:xfrm>
            <a:off x="195647" y="1916811"/>
            <a:ext cx="3928031" cy="446789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450"/>
              </a:spcBef>
              <a:spcAft>
                <a:spcPts val="45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Segoe UI" panose="020B0502040204020203" pitchFamily="34" charset="0"/>
                <a:ea typeface="Times New Roman" panose="02020603050405020304" pitchFamily="18" charset="0"/>
                <a:cs typeface="+mn-cs"/>
              </a:rPr>
              <a:t>“It should be noted that there was no elaborate organization for the discharge of these charitable functions. The contributions were sent directly to the elders by the churches who raised the offerings.”</a:t>
            </a:r>
          </a:p>
          <a:p>
            <a:pPr marL="0" marR="0" lvl="0" indent="0" algn="l" defTabSz="914400" rtl="0" eaLnBrk="1" fontAlgn="auto" latinLnBrk="0" hangingPunct="1">
              <a:lnSpc>
                <a:spcPct val="100000"/>
              </a:lnSpc>
              <a:spcBef>
                <a:spcPts val="450"/>
              </a:spcBef>
              <a:spcAft>
                <a:spcPts val="45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Woods, Guy N., Annual Lesson Commentary of Gospel Advocate Co. p. 338. 1946</a:t>
            </a: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pic>
        <p:nvPicPr>
          <p:cNvPr id="6" name="Graphic 5" descr="An open book">
            <a:extLst>
              <a:ext uri="{FF2B5EF4-FFF2-40B4-BE49-F238E27FC236}">
                <a16:creationId xmlns:a16="http://schemas.microsoft.com/office/drawing/2014/main" id="{ACEB3A76-BFAC-4299-94B2-7BF2BEBE3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0499" y="-321816"/>
            <a:ext cx="2663131" cy="2663131"/>
          </a:xfrm>
          <a:prstGeom prst="rect">
            <a:avLst/>
          </a:prstGeom>
        </p:spPr>
      </p:pic>
    </p:spTree>
    <p:extLst>
      <p:ext uri="{BB962C8B-B14F-4D97-AF65-F5344CB8AC3E}">
        <p14:creationId xmlns:p14="http://schemas.microsoft.com/office/powerpoint/2010/main" val="3762368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7A5E2A9-21BF-4CC5-AF39-F1756C6A1BE3}"/>
              </a:ext>
            </a:extLst>
          </p:cNvPr>
          <p:cNvSpPr txBox="1"/>
          <p:nvPr/>
        </p:nvSpPr>
        <p:spPr>
          <a:xfrm>
            <a:off x="373915" y="2911878"/>
            <a:ext cx="8396168" cy="3795202"/>
          </a:xfrm>
          <a:prstGeom prst="rect">
            <a:avLst/>
          </a:prstGeom>
          <a:noFill/>
        </p:spPr>
        <p:txBody>
          <a:bodyPr wrap="square" numCol="2" rtlCol="0">
            <a:noAutofit/>
          </a:bodyPr>
          <a:lstStyle/>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Raised for needy</a:t>
            </a:r>
            <a:b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r>
              <a:rPr kumimoji="0" lang="en-US" sz="32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saints</a:t>
            </a:r>
            <a:b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1 Cor. 16:1-3 </a:t>
            </a:r>
            <a:b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Rom. 15:26</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endParaRPr>
          </a:p>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Sent to </a:t>
            </a:r>
            <a:r>
              <a:rPr kumimoji="0" lang="en-US" sz="32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saints</a:t>
            </a:r>
            <a:b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Rom. 15:25</a:t>
            </a:r>
            <a:b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b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endParaRPr>
          </a:p>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Received by </a:t>
            </a:r>
            <a:r>
              <a:rPr kumimoji="0" lang="en-US" sz="32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saints</a:t>
            </a:r>
            <a:b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Rom. 15:31</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endParaRPr>
          </a:p>
          <a:p>
            <a:pPr marL="385763" marR="0" lvl="0" indent="-385763" algn="l" defTabSz="914400" rtl="0" eaLnBrk="1" fontAlgn="auto" latinLnBrk="0" hangingPunct="1">
              <a:lnSpc>
                <a:spcPct val="100000"/>
              </a:lnSpc>
              <a:spcBef>
                <a:spcPts val="450"/>
              </a:spcBef>
              <a:spcAft>
                <a:spcPts val="900"/>
              </a:spcAft>
              <a:buClrTx/>
              <a:buSzTx/>
              <a:buFont typeface="+mj-lt"/>
              <a:buAutoNum type="arabicPeriod"/>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Supplied the needs of </a:t>
            </a:r>
            <a:r>
              <a:rPr kumimoji="0" lang="en-US" sz="32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t>saints</a:t>
            </a:r>
            <a:b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eorgia"/>
                <a:ea typeface="+mn-ea"/>
                <a:cs typeface="+mn-cs"/>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Rom. 15:27</a:t>
            </a:r>
            <a:b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b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rPr>
              <a:t>2 Cor. 9:12, 13</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n-ea"/>
              <a:cs typeface="Segoe UI" panose="020B0502040204020203" pitchFamily="34" charset="0"/>
            </a:endParaRPr>
          </a:p>
        </p:txBody>
      </p:sp>
      <p:sp>
        <p:nvSpPr>
          <p:cNvPr id="10" name="TextBox 9">
            <a:extLst>
              <a:ext uri="{FF2B5EF4-FFF2-40B4-BE49-F238E27FC236}">
                <a16:creationId xmlns:a16="http://schemas.microsoft.com/office/drawing/2014/main" id="{2CDBA913-44CE-468B-9052-A026F471F223}"/>
              </a:ext>
            </a:extLst>
          </p:cNvPr>
          <p:cNvSpPr txBox="1"/>
          <p:nvPr/>
        </p:nvSpPr>
        <p:spPr>
          <a:xfrm>
            <a:off x="558654" y="616503"/>
            <a:ext cx="8026690" cy="1673815"/>
          </a:xfrm>
          <a:prstGeom prst="rect">
            <a:avLst/>
          </a:prstGeom>
          <a:noFill/>
        </p:spPr>
        <p:txBody>
          <a:bodyPr wrap="square" rtlCol="0">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7030A0"/>
                  </a:solidFill>
                </a:ln>
                <a:solidFill>
                  <a:prstClr val="white"/>
                </a:solidFill>
                <a:effectLst/>
                <a:uLnTx/>
                <a:uFillTx/>
                <a:latin typeface="Agency FB" panose="020B0503020202020204" pitchFamily="34" charset="0"/>
                <a:ea typeface="+mn-ea"/>
                <a:cs typeface="+mn-cs"/>
              </a:rPr>
              <a:t>benevolence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7030A0"/>
                  </a:solidFill>
                </a:ln>
                <a:solidFill>
                  <a:prstClr val="white"/>
                </a:solidFill>
                <a:effectLst/>
                <a:uLnTx/>
                <a:uFillTx/>
                <a:latin typeface="Agency FB" panose="020B0503020202020204" pitchFamily="34" charset="0"/>
                <a:ea typeface="+mn-ea"/>
                <a:cs typeface="+mn-cs"/>
              </a:rPr>
              <a:t>IMPOVERISHED SAINTS</a:t>
            </a:r>
            <a:endParaRPr kumimoji="0" lang="en-US" sz="2400" b="1" i="0" u="none" strike="noStrike" kern="1200" cap="none" spc="0" normalizeH="0" baseline="0" noProof="0" dirty="0">
              <a:ln>
                <a:solidFill>
                  <a:srgbClr val="7030A0"/>
                </a:solidFill>
              </a:ln>
              <a:solidFill>
                <a:prstClr val="white"/>
              </a:solidFill>
              <a:effectLst/>
              <a:uLnTx/>
              <a:uFillTx/>
              <a:latin typeface="Agency FB" panose="020B0503020202020204" pitchFamily="34" charset="0"/>
              <a:ea typeface="+mn-ea"/>
              <a:cs typeface="+mn-cs"/>
            </a:endParaRPr>
          </a:p>
        </p:txBody>
      </p:sp>
    </p:spTree>
    <p:extLst>
      <p:ext uri="{BB962C8B-B14F-4D97-AF65-F5344CB8AC3E}">
        <p14:creationId xmlns:p14="http://schemas.microsoft.com/office/powerpoint/2010/main" val="2064758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8C9381-9769-45BB-AABD-C49AD1E4EEB0}"/>
              </a:ext>
            </a:extLst>
          </p:cNvPr>
          <p:cNvPicPr>
            <a:picLocks noChangeAspect="1"/>
          </p:cNvPicPr>
          <p:nvPr/>
        </p:nvPicPr>
        <p:blipFill>
          <a:blip r:embed="rId2"/>
          <a:stretch>
            <a:fillRect/>
          </a:stretch>
        </p:blipFill>
        <p:spPr>
          <a:xfrm>
            <a:off x="369634" y="1349407"/>
            <a:ext cx="8312727" cy="32359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767218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3.xml><?xml version="1.0" encoding="utf-8"?>
<a:theme xmlns:a="http://schemas.openxmlformats.org/drawingml/2006/main" name="1_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2016</TotalTime>
  <Words>296</Words>
  <Application>Microsoft Office PowerPoint</Application>
  <PresentationFormat>On-screen Show (4:3)</PresentationFormat>
  <Paragraphs>41</Paragraphs>
  <Slides>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Agency FB</vt:lpstr>
      <vt:lpstr>Arial</vt:lpstr>
      <vt:lpstr>Arial Black</vt:lpstr>
      <vt:lpstr>Calibri</vt:lpstr>
      <vt:lpstr>Candara</vt:lpstr>
      <vt:lpstr>Georgia</vt:lpstr>
      <vt:lpstr>Segoe UI</vt:lpstr>
      <vt:lpstr>Default</vt:lpstr>
      <vt:lpstr>1_Soho</vt:lpstr>
      <vt:lpstr>1_Default</vt:lpstr>
      <vt:lpstr>What WORK has GOD given the CHURCH to do?</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Wallace</dc:creator>
  <cp:lastModifiedBy>Steven Wallace</cp:lastModifiedBy>
  <cp:revision>4</cp:revision>
  <dcterms:created xsi:type="dcterms:W3CDTF">2021-07-03T21:50:04Z</dcterms:created>
  <dcterms:modified xsi:type="dcterms:W3CDTF">2022-02-06T20:37:50Z</dcterms:modified>
</cp:coreProperties>
</file>