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76" r:id="rId3"/>
  </p:sldMasterIdLst>
  <p:notesMasterIdLst>
    <p:notesMasterId r:id="rId18"/>
  </p:notesMasterIdLst>
  <p:sldIdLst>
    <p:sldId id="311" r:id="rId4"/>
    <p:sldId id="319" r:id="rId5"/>
    <p:sldId id="278" r:id="rId6"/>
    <p:sldId id="324" r:id="rId7"/>
    <p:sldId id="277" r:id="rId8"/>
    <p:sldId id="326" r:id="rId9"/>
    <p:sldId id="327" r:id="rId10"/>
    <p:sldId id="320" r:id="rId11"/>
    <p:sldId id="328" r:id="rId12"/>
    <p:sldId id="321" r:id="rId13"/>
    <p:sldId id="323" r:id="rId14"/>
    <p:sldId id="325" r:id="rId15"/>
    <p:sldId id="322" r:id="rId16"/>
    <p:sldId id="31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19D08A-809B-4BE1-9AE6-9DF7B01B5C5D}" v="572" dt="2022-01-22T18:56:02.1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B719D08A-809B-4BE1-9AE6-9DF7B01B5C5D}"/>
    <pc:docChg chg="undo custSel addSld delSld modSld sldOrd">
      <pc:chgData name="Steven Wallace" userId="f455ab06884d4394" providerId="LiveId" clId="{B719D08A-809B-4BE1-9AE6-9DF7B01B5C5D}" dt="2022-01-22T18:59:27.820" v="1295" actId="208"/>
      <pc:docMkLst>
        <pc:docMk/>
      </pc:docMkLst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2184609268" sldId="263"/>
        </pc:sldMkLst>
      </pc:sldChg>
      <pc:sldChg chg="addSp delSp modSp mod delAnim modAnim">
        <pc:chgData name="Steven Wallace" userId="f455ab06884d4394" providerId="LiveId" clId="{B719D08A-809B-4BE1-9AE6-9DF7B01B5C5D}" dt="2022-01-21T03:46:04.683" v="1082"/>
        <pc:sldMkLst>
          <pc:docMk/>
          <pc:sldMk cId="2902860995" sldId="277"/>
        </pc:sldMkLst>
        <pc:spChg chg="add del mod">
          <ac:chgData name="Steven Wallace" userId="f455ab06884d4394" providerId="LiveId" clId="{B719D08A-809B-4BE1-9AE6-9DF7B01B5C5D}" dt="2022-01-21T03:25:43.627" v="755" actId="21"/>
          <ac:spMkLst>
            <pc:docMk/>
            <pc:sldMk cId="2902860995" sldId="277"/>
            <ac:spMk id="2" creationId="{119D54D9-FEBF-4DEC-BDBF-C060E6532038}"/>
          </ac:spMkLst>
        </pc:spChg>
        <pc:spChg chg="del mod">
          <ac:chgData name="Steven Wallace" userId="f455ab06884d4394" providerId="LiveId" clId="{B719D08A-809B-4BE1-9AE6-9DF7B01B5C5D}" dt="2022-01-20T02:34:58.647" v="202" actId="478"/>
          <ac:spMkLst>
            <pc:docMk/>
            <pc:sldMk cId="2902860995" sldId="277"/>
            <ac:spMk id="2" creationId="{4952DF0F-C687-4605-AF84-D4C8124B1DE1}"/>
          </ac:spMkLst>
        </pc:spChg>
        <pc:spChg chg="add del mod ord">
          <ac:chgData name="Steven Wallace" userId="f455ab06884d4394" providerId="LiveId" clId="{B719D08A-809B-4BE1-9AE6-9DF7B01B5C5D}" dt="2022-01-20T02:34:54.782" v="201" actId="478"/>
          <ac:spMkLst>
            <pc:docMk/>
            <pc:sldMk cId="2902860995" sldId="277"/>
            <ac:spMk id="4" creationId="{CF4DC6D3-A606-4689-9AE1-A3EB732E5CD4}"/>
          </ac:spMkLst>
        </pc:spChg>
        <pc:spChg chg="add del mod">
          <ac:chgData name="Steven Wallace" userId="f455ab06884d4394" providerId="LiveId" clId="{B719D08A-809B-4BE1-9AE6-9DF7B01B5C5D}" dt="2022-01-20T02:40:45.064" v="242" actId="478"/>
          <ac:spMkLst>
            <pc:docMk/>
            <pc:sldMk cId="2902860995" sldId="277"/>
            <ac:spMk id="5" creationId="{812988E7-A215-4E49-8506-757CC230C447}"/>
          </ac:spMkLst>
        </pc:spChg>
        <pc:spChg chg="mod">
          <ac:chgData name="Steven Wallace" userId="f455ab06884d4394" providerId="LiveId" clId="{B719D08A-809B-4BE1-9AE6-9DF7B01B5C5D}" dt="2022-01-20T03:34:17.954" v="625" actId="20577"/>
          <ac:spMkLst>
            <pc:docMk/>
            <pc:sldMk cId="2902860995" sldId="277"/>
            <ac:spMk id="9" creationId="{B7A5E2A9-21BF-4CC5-AF39-F1756C6A1BE3}"/>
          </ac:spMkLst>
        </pc:spChg>
        <pc:spChg chg="del">
          <ac:chgData name="Steven Wallace" userId="f455ab06884d4394" providerId="LiveId" clId="{B719D08A-809B-4BE1-9AE6-9DF7B01B5C5D}" dt="2022-01-19T21:45:06.111" v="91" actId="478"/>
          <ac:spMkLst>
            <pc:docMk/>
            <pc:sldMk cId="2902860995" sldId="277"/>
            <ac:spMk id="10" creationId="{2CDBA913-44CE-468B-9052-A026F471F223}"/>
          </ac:spMkLst>
        </pc:spChg>
        <pc:spChg chg="add mod">
          <ac:chgData name="Steven Wallace" userId="f455ab06884d4394" providerId="LiveId" clId="{B719D08A-809B-4BE1-9AE6-9DF7B01B5C5D}" dt="2022-01-20T02:46:41.279" v="345" actId="114"/>
          <ac:spMkLst>
            <pc:docMk/>
            <pc:sldMk cId="2902860995" sldId="277"/>
            <ac:spMk id="11" creationId="{79F494E2-3833-4B37-88A5-C73DF14B2725}"/>
          </ac:spMkLst>
        </pc:spChg>
        <pc:spChg chg="del">
          <ac:chgData name="Steven Wallace" userId="f455ab06884d4394" providerId="LiveId" clId="{B719D08A-809B-4BE1-9AE6-9DF7B01B5C5D}" dt="2022-01-19T21:45:04.674" v="90" actId="478"/>
          <ac:spMkLst>
            <pc:docMk/>
            <pc:sldMk cId="2902860995" sldId="277"/>
            <ac:spMk id="12" creationId="{C5FE796D-6C22-48C5-B0C2-9F37E43941D9}"/>
          </ac:spMkLst>
        </pc:spChg>
        <pc:picChg chg="mod">
          <ac:chgData name="Steven Wallace" userId="f455ab06884d4394" providerId="LiveId" clId="{B719D08A-809B-4BE1-9AE6-9DF7B01B5C5D}" dt="2022-01-20T02:35:20.540" v="204" actId="1076"/>
          <ac:picMkLst>
            <pc:docMk/>
            <pc:sldMk cId="2902860995" sldId="277"/>
            <ac:picMk id="3" creationId="{49531F7B-DFF9-411F-863A-2301D773986E}"/>
          </ac:picMkLst>
        </pc:picChg>
        <pc:picChg chg="add mod">
          <ac:chgData name="Steven Wallace" userId="f455ab06884d4394" providerId="LiveId" clId="{B719D08A-809B-4BE1-9AE6-9DF7B01B5C5D}" dt="2022-01-20T04:00:20.769" v="669" actId="1076"/>
          <ac:picMkLst>
            <pc:docMk/>
            <pc:sldMk cId="2902860995" sldId="277"/>
            <ac:picMk id="13" creationId="{33F0A4C5-8343-4B58-BEB8-2F0475517E60}"/>
          </ac:picMkLst>
        </pc:picChg>
      </pc:sldChg>
      <pc:sldChg chg="addSp modSp mod modTransition modAnim">
        <pc:chgData name="Steven Wallace" userId="f455ab06884d4394" providerId="LiveId" clId="{B719D08A-809B-4BE1-9AE6-9DF7B01B5C5D}" dt="2022-01-20T02:46:29.970" v="343" actId="404"/>
        <pc:sldMkLst>
          <pc:docMk/>
          <pc:sldMk cId="1958114289" sldId="278"/>
        </pc:sldMkLst>
        <pc:spChg chg="mod">
          <ac:chgData name="Steven Wallace" userId="f455ab06884d4394" providerId="LiveId" clId="{B719D08A-809B-4BE1-9AE6-9DF7B01B5C5D}" dt="2022-01-20T02:46:29.970" v="343" actId="404"/>
          <ac:spMkLst>
            <pc:docMk/>
            <pc:sldMk cId="1958114289" sldId="278"/>
            <ac:spMk id="3" creationId="{C249EC27-F6B3-4A67-865D-A05C3AB06032}"/>
          </ac:spMkLst>
        </pc:spChg>
        <pc:spChg chg="add mod">
          <ac:chgData name="Steven Wallace" userId="f455ab06884d4394" providerId="LiveId" clId="{B719D08A-809B-4BE1-9AE6-9DF7B01B5C5D}" dt="2022-01-19T21:44:02.601" v="85" actId="1076"/>
          <ac:spMkLst>
            <pc:docMk/>
            <pc:sldMk cId="1958114289" sldId="278"/>
            <ac:spMk id="5" creationId="{2BBD6A39-5651-48DB-A7B6-73510FD05A2B}"/>
          </ac:spMkLst>
        </pc:spChg>
        <pc:picChg chg="mod">
          <ac:chgData name="Steven Wallace" userId="f455ab06884d4394" providerId="LiveId" clId="{B719D08A-809B-4BE1-9AE6-9DF7B01B5C5D}" dt="2022-01-19T21:43:29.148" v="70" actId="1076"/>
          <ac:picMkLst>
            <pc:docMk/>
            <pc:sldMk cId="1958114289" sldId="278"/>
            <ac:picMk id="16" creationId="{71947FF6-871D-47D4-88ED-7BE456F4172B}"/>
          </ac:picMkLst>
        </pc:picChg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1368133659" sldId="279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1539904656" sldId="280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3627626619" sldId="281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2143187392" sldId="282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648145152" sldId="284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2129820073" sldId="285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311309094" sldId="287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3591260348" sldId="288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4056254081" sldId="289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2958099418" sldId="290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3425985137" sldId="291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1558834463" sldId="292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593965162" sldId="293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2087181618" sldId="294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932338651" sldId="295"/>
        </pc:sldMkLst>
      </pc:sldChg>
      <pc:sldChg chg="del">
        <pc:chgData name="Steven Wallace" userId="f455ab06884d4394" providerId="LiveId" clId="{B719D08A-809B-4BE1-9AE6-9DF7B01B5C5D}" dt="2022-01-20T03:56:31.864" v="664" actId="2696"/>
        <pc:sldMkLst>
          <pc:docMk/>
          <pc:sldMk cId="505990249" sldId="296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659348099" sldId="299"/>
        </pc:sldMkLst>
      </pc:sldChg>
      <pc:sldChg chg="del">
        <pc:chgData name="Steven Wallace" userId="f455ab06884d4394" providerId="LiveId" clId="{B719D08A-809B-4BE1-9AE6-9DF7B01B5C5D}" dt="2022-01-20T03:56:31.864" v="664" actId="2696"/>
        <pc:sldMkLst>
          <pc:docMk/>
          <pc:sldMk cId="3181719737" sldId="300"/>
        </pc:sldMkLst>
      </pc:sldChg>
      <pc:sldChg chg="del modAnim">
        <pc:chgData name="Steven Wallace" userId="f455ab06884d4394" providerId="LiveId" clId="{B719D08A-809B-4BE1-9AE6-9DF7B01B5C5D}" dt="2022-01-19T21:40:46.419" v="45" actId="2696"/>
        <pc:sldMkLst>
          <pc:docMk/>
          <pc:sldMk cId="767700435" sldId="301"/>
        </pc:sldMkLst>
      </pc:sldChg>
      <pc:sldChg chg="del">
        <pc:chgData name="Steven Wallace" userId="f455ab06884d4394" providerId="LiveId" clId="{B719D08A-809B-4BE1-9AE6-9DF7B01B5C5D}" dt="2022-01-20T03:56:31.864" v="664" actId="2696"/>
        <pc:sldMkLst>
          <pc:docMk/>
          <pc:sldMk cId="263496118" sldId="303"/>
        </pc:sldMkLst>
      </pc:sldChg>
      <pc:sldChg chg="del">
        <pc:chgData name="Steven Wallace" userId="f455ab06884d4394" providerId="LiveId" clId="{B719D08A-809B-4BE1-9AE6-9DF7B01B5C5D}" dt="2022-01-20T03:56:31.864" v="664" actId="2696"/>
        <pc:sldMkLst>
          <pc:docMk/>
          <pc:sldMk cId="2910740536" sldId="304"/>
        </pc:sldMkLst>
      </pc:sldChg>
      <pc:sldChg chg="mod modShow">
        <pc:chgData name="Steven Wallace" userId="f455ab06884d4394" providerId="LiveId" clId="{B719D08A-809B-4BE1-9AE6-9DF7B01B5C5D}" dt="2022-01-19T21:29:37.156" v="0" actId="729"/>
        <pc:sldMkLst>
          <pc:docMk/>
          <pc:sldMk cId="3886893159" sldId="305"/>
        </pc:sldMkLst>
      </pc:sldChg>
      <pc:sldChg chg="del">
        <pc:chgData name="Steven Wallace" userId="f455ab06884d4394" providerId="LiveId" clId="{B719D08A-809B-4BE1-9AE6-9DF7B01B5C5D}" dt="2022-01-20T03:56:31.864" v="664" actId="2696"/>
        <pc:sldMkLst>
          <pc:docMk/>
          <pc:sldMk cId="3102203149" sldId="307"/>
        </pc:sldMkLst>
      </pc:sldChg>
      <pc:sldChg chg="del">
        <pc:chgData name="Steven Wallace" userId="f455ab06884d4394" providerId="LiveId" clId="{B719D08A-809B-4BE1-9AE6-9DF7B01B5C5D}" dt="2022-01-20T03:56:31.864" v="664" actId="2696"/>
        <pc:sldMkLst>
          <pc:docMk/>
          <pc:sldMk cId="2782897224" sldId="308"/>
        </pc:sldMkLst>
      </pc:sldChg>
      <pc:sldChg chg="modSp mod modTransition">
        <pc:chgData name="Steven Wallace" userId="f455ab06884d4394" providerId="LiveId" clId="{B719D08A-809B-4BE1-9AE6-9DF7B01B5C5D}" dt="2022-01-19T21:41:43.401" v="48" actId="14100"/>
        <pc:sldMkLst>
          <pc:docMk/>
          <pc:sldMk cId="489669414" sldId="309"/>
        </pc:sldMkLst>
        <pc:spChg chg="mod">
          <ac:chgData name="Steven Wallace" userId="f455ab06884d4394" providerId="LiveId" clId="{B719D08A-809B-4BE1-9AE6-9DF7B01B5C5D}" dt="2022-01-19T21:41:43.401" v="48" actId="14100"/>
          <ac:spMkLst>
            <pc:docMk/>
            <pc:sldMk cId="489669414" sldId="309"/>
            <ac:spMk id="3" creationId="{75CB5DF9-922F-444C-BC6A-F885A5181787}"/>
          </ac:spMkLst>
        </pc:spChg>
      </pc:sldChg>
      <pc:sldChg chg="modSp mod">
        <pc:chgData name="Steven Wallace" userId="f455ab06884d4394" providerId="LiveId" clId="{B719D08A-809B-4BE1-9AE6-9DF7B01B5C5D}" dt="2022-01-22T18:59:27.820" v="1295" actId="208"/>
        <pc:sldMkLst>
          <pc:docMk/>
          <pc:sldMk cId="255538359" sldId="310"/>
        </pc:sldMkLst>
        <pc:spChg chg="mod">
          <ac:chgData name="Steven Wallace" userId="f455ab06884d4394" providerId="LiveId" clId="{B719D08A-809B-4BE1-9AE6-9DF7B01B5C5D}" dt="2022-01-22T18:59:27.820" v="1295" actId="208"/>
          <ac:spMkLst>
            <pc:docMk/>
            <pc:sldMk cId="255538359" sldId="310"/>
            <ac:spMk id="4" creationId="{0D6C01C6-66C8-44F8-AAC6-9F5818BA1B39}"/>
          </ac:spMkLst>
        </pc:spChg>
      </pc:sldChg>
      <pc:sldChg chg="modSp new mod ord setBg">
        <pc:chgData name="Steven Wallace" userId="f455ab06884d4394" providerId="LiveId" clId="{B719D08A-809B-4BE1-9AE6-9DF7B01B5C5D}" dt="2022-01-19T21:34:37.138" v="25"/>
        <pc:sldMkLst>
          <pc:docMk/>
          <pc:sldMk cId="3830465309" sldId="311"/>
        </pc:sldMkLst>
        <pc:spChg chg="mod">
          <ac:chgData name="Steven Wallace" userId="f455ab06884d4394" providerId="LiveId" clId="{B719D08A-809B-4BE1-9AE6-9DF7B01B5C5D}" dt="2022-01-19T21:34:27.749" v="22" actId="27636"/>
          <ac:spMkLst>
            <pc:docMk/>
            <pc:sldMk cId="3830465309" sldId="311"/>
            <ac:spMk id="2" creationId="{E47528F1-EA34-4706-933A-A89EF087610A}"/>
          </ac:spMkLst>
        </pc:spChg>
      </pc:sldChg>
      <pc:sldChg chg="addSp delSp modSp add mod delAnim modAnim">
        <pc:chgData name="Steven Wallace" userId="f455ab06884d4394" providerId="LiveId" clId="{B719D08A-809B-4BE1-9AE6-9DF7B01B5C5D}" dt="2022-01-20T03:54:49.700" v="660" actId="1076"/>
        <pc:sldMkLst>
          <pc:docMk/>
          <pc:sldMk cId="3216893041" sldId="312"/>
        </pc:sldMkLst>
        <pc:spChg chg="del mod">
          <ac:chgData name="Steven Wallace" userId="f455ab06884d4394" providerId="LiveId" clId="{B719D08A-809B-4BE1-9AE6-9DF7B01B5C5D}" dt="2022-01-20T03:54:43.389" v="659" actId="478"/>
          <ac:spMkLst>
            <pc:docMk/>
            <pc:sldMk cId="3216893041" sldId="312"/>
            <ac:spMk id="2" creationId="{4952DF0F-C687-4605-AF84-D4C8124B1DE1}"/>
          </ac:spMkLst>
        </pc:spChg>
        <pc:spChg chg="mod">
          <ac:chgData name="Steven Wallace" userId="f455ab06884d4394" providerId="LiveId" clId="{B719D08A-809B-4BE1-9AE6-9DF7B01B5C5D}" dt="2022-01-20T02:55:45.989" v="410" actId="1036"/>
          <ac:spMkLst>
            <pc:docMk/>
            <pc:sldMk cId="3216893041" sldId="312"/>
            <ac:spMk id="4" creationId="{CF4DC6D3-A606-4689-9AE1-A3EB732E5CD4}"/>
          </ac:spMkLst>
        </pc:spChg>
        <pc:spChg chg="mod ord">
          <ac:chgData name="Steven Wallace" userId="f455ab06884d4394" providerId="LiveId" clId="{B719D08A-809B-4BE1-9AE6-9DF7B01B5C5D}" dt="2022-01-20T03:54:23.878" v="658" actId="20577"/>
          <ac:spMkLst>
            <pc:docMk/>
            <pc:sldMk cId="3216893041" sldId="312"/>
            <ac:spMk id="9" creationId="{B7A5E2A9-21BF-4CC5-AF39-F1756C6A1BE3}"/>
          </ac:spMkLst>
        </pc:spChg>
        <pc:picChg chg="mod">
          <ac:chgData name="Steven Wallace" userId="f455ab06884d4394" providerId="LiveId" clId="{B719D08A-809B-4BE1-9AE6-9DF7B01B5C5D}" dt="2022-01-20T03:54:49.700" v="660" actId="1076"/>
          <ac:picMkLst>
            <pc:docMk/>
            <pc:sldMk cId="3216893041" sldId="312"/>
            <ac:picMk id="3" creationId="{49531F7B-DFF9-411F-863A-2301D773986E}"/>
          </ac:picMkLst>
        </pc:picChg>
        <pc:picChg chg="add mod">
          <ac:chgData name="Steven Wallace" userId="f455ab06884d4394" providerId="LiveId" clId="{B719D08A-809B-4BE1-9AE6-9DF7B01B5C5D}" dt="2022-01-20T03:38:05.070" v="630" actId="27349"/>
          <ac:picMkLst>
            <pc:docMk/>
            <pc:sldMk cId="3216893041" sldId="312"/>
            <ac:picMk id="6" creationId="{ACEB3A76-BFAC-4299-94B2-7BF2BEBE3A47}"/>
          </ac:picMkLst>
        </pc:picChg>
      </pc:sldChg>
      <pc:sldChg chg="del">
        <pc:chgData name="Steven Wallace" userId="f455ab06884d4394" providerId="LiveId" clId="{B719D08A-809B-4BE1-9AE6-9DF7B01B5C5D}" dt="2022-01-20T03:49:58.662" v="631"/>
        <pc:sldMkLst>
          <pc:docMk/>
          <pc:sldMk cId="1335855394" sldId="313"/>
        </pc:sldMkLst>
      </pc:sldChg>
      <pc:sldChg chg="modSp mod modClrScheme chgLayout">
        <pc:chgData name="Steven Wallace" userId="f455ab06884d4394" providerId="LiveId" clId="{B719D08A-809B-4BE1-9AE6-9DF7B01B5C5D}" dt="2022-01-20T03:50:59.567" v="641" actId="26606"/>
        <pc:sldMkLst>
          <pc:docMk/>
          <pc:sldMk cId="1517560323" sldId="313"/>
        </pc:sldMkLst>
        <pc:picChg chg="mod">
          <ac:chgData name="Steven Wallace" userId="f455ab06884d4394" providerId="LiveId" clId="{B719D08A-809B-4BE1-9AE6-9DF7B01B5C5D}" dt="2022-01-20T03:50:59.567" v="641" actId="26606"/>
          <ac:picMkLst>
            <pc:docMk/>
            <pc:sldMk cId="1517560323" sldId="313"/>
            <ac:picMk id="5" creationId="{C5C75163-E3BA-4037-BCCD-442C9062B17A}"/>
          </ac:picMkLst>
        </pc:picChg>
      </pc:sldChg>
      <pc:sldChg chg="addSp delSp modSp new del mod modClrScheme chgLayout">
        <pc:chgData name="Steven Wallace" userId="f455ab06884d4394" providerId="LiveId" clId="{B719D08A-809B-4BE1-9AE6-9DF7B01B5C5D}" dt="2022-01-20T03:50:34.964" v="639" actId="47"/>
        <pc:sldMkLst>
          <pc:docMk/>
          <pc:sldMk cId="2183404961" sldId="313"/>
        </pc:sldMkLst>
        <pc:spChg chg="del mod ord">
          <ac:chgData name="Steven Wallace" userId="f455ab06884d4394" providerId="LiveId" clId="{B719D08A-809B-4BE1-9AE6-9DF7B01B5C5D}" dt="2022-01-20T03:50:05.005" v="633" actId="700"/>
          <ac:spMkLst>
            <pc:docMk/>
            <pc:sldMk cId="2183404961" sldId="313"/>
            <ac:spMk id="2" creationId="{1320DEF6-A8FF-4713-88FC-8CF93A755418}"/>
          </ac:spMkLst>
        </pc:spChg>
        <pc:spChg chg="add mod ord">
          <ac:chgData name="Steven Wallace" userId="f455ab06884d4394" providerId="LiveId" clId="{B719D08A-809B-4BE1-9AE6-9DF7B01B5C5D}" dt="2022-01-20T03:50:05.005" v="633" actId="700"/>
          <ac:spMkLst>
            <pc:docMk/>
            <pc:sldMk cId="2183404961" sldId="313"/>
            <ac:spMk id="3" creationId="{D21E8DFE-88A3-4614-8EE5-09DF6682EAC1}"/>
          </ac:spMkLst>
        </pc:spChg>
        <pc:spChg chg="add mod ord">
          <ac:chgData name="Steven Wallace" userId="f455ab06884d4394" providerId="LiveId" clId="{B719D08A-809B-4BE1-9AE6-9DF7B01B5C5D}" dt="2022-01-20T03:50:05.005" v="633" actId="700"/>
          <ac:spMkLst>
            <pc:docMk/>
            <pc:sldMk cId="2183404961" sldId="313"/>
            <ac:spMk id="4" creationId="{E8AC8B06-E1EB-469A-A0B1-F79D42CAFF50}"/>
          </ac:spMkLst>
        </pc:spChg>
      </pc:sldChg>
      <pc:sldChg chg="del">
        <pc:chgData name="Steven Wallace" userId="f455ab06884d4394" providerId="LiveId" clId="{B719D08A-809B-4BE1-9AE6-9DF7B01B5C5D}" dt="2022-01-20T03:49:58.662" v="631"/>
        <pc:sldMkLst>
          <pc:docMk/>
          <pc:sldMk cId="2692955706" sldId="314"/>
        </pc:sldMkLst>
      </pc:sldChg>
      <pc:sldChg chg="add del">
        <pc:chgData name="Steven Wallace" userId="f455ab06884d4394" providerId="LiveId" clId="{B719D08A-809B-4BE1-9AE6-9DF7B01B5C5D}" dt="2022-01-20T03:50:24.904" v="636"/>
        <pc:sldMkLst>
          <pc:docMk/>
          <pc:sldMk cId="2848062281" sldId="314"/>
        </pc:sldMkLst>
      </pc:sldChg>
      <pc:sldChg chg="add del">
        <pc:chgData name="Steven Wallace" userId="f455ab06884d4394" providerId="LiveId" clId="{B719D08A-809B-4BE1-9AE6-9DF7B01B5C5D}" dt="2022-01-20T03:50:32.495" v="638"/>
        <pc:sldMkLst>
          <pc:docMk/>
          <pc:sldMk cId="3704037483" sldId="314"/>
        </pc:sldMkLst>
      </pc:sldChg>
      <pc:sldChg chg="del">
        <pc:chgData name="Steven Wallace" userId="f455ab06884d4394" providerId="LiveId" clId="{B719D08A-809B-4BE1-9AE6-9DF7B01B5C5D}" dt="2022-01-20T03:50:17.202" v="634"/>
        <pc:sldMkLst>
          <pc:docMk/>
          <pc:sldMk cId="3795369376" sldId="314"/>
        </pc:sldMkLst>
      </pc:sldChg>
      <pc:sldChg chg="addSp delSp modSp del mod modClrScheme chgLayout">
        <pc:chgData name="Steven Wallace" userId="f455ab06884d4394" providerId="LiveId" clId="{B719D08A-809B-4BE1-9AE6-9DF7B01B5C5D}" dt="2022-01-20T03:52:48.323" v="650" actId="47"/>
        <pc:sldMkLst>
          <pc:docMk/>
          <pc:sldMk cId="3991852506" sldId="314"/>
        </pc:sldMkLst>
        <pc:spChg chg="add del mod ord">
          <ac:chgData name="Steven Wallace" userId="f455ab06884d4394" providerId="LiveId" clId="{B719D08A-809B-4BE1-9AE6-9DF7B01B5C5D}" dt="2022-01-20T03:51:23.296" v="643" actId="700"/>
          <ac:spMkLst>
            <pc:docMk/>
            <pc:sldMk cId="3991852506" sldId="314"/>
            <ac:spMk id="3" creationId="{886ECF89-99FC-4182-99B0-A3F65C1F251A}"/>
          </ac:spMkLst>
        </pc:spChg>
        <pc:spChg chg="add del mod ord">
          <ac:chgData name="Steven Wallace" userId="f455ab06884d4394" providerId="LiveId" clId="{B719D08A-809B-4BE1-9AE6-9DF7B01B5C5D}" dt="2022-01-20T03:51:23.296" v="643" actId="700"/>
          <ac:spMkLst>
            <pc:docMk/>
            <pc:sldMk cId="3991852506" sldId="314"/>
            <ac:spMk id="4" creationId="{FD4B2FA3-ACC2-425F-9974-26C08CEBC84E}"/>
          </ac:spMkLst>
        </pc:spChg>
      </pc:sldChg>
      <pc:sldChg chg="del">
        <pc:chgData name="Steven Wallace" userId="f455ab06884d4394" providerId="LiveId" clId="{B719D08A-809B-4BE1-9AE6-9DF7B01B5C5D}" dt="2022-01-20T03:50:17.202" v="634"/>
        <pc:sldMkLst>
          <pc:docMk/>
          <pc:sldMk cId="1109708030" sldId="315"/>
        </pc:sldMkLst>
      </pc:sldChg>
      <pc:sldChg chg="add del">
        <pc:chgData name="Steven Wallace" userId="f455ab06884d4394" providerId="LiveId" clId="{B719D08A-809B-4BE1-9AE6-9DF7B01B5C5D}" dt="2022-01-20T03:50:24.904" v="636"/>
        <pc:sldMkLst>
          <pc:docMk/>
          <pc:sldMk cId="1292479696" sldId="315"/>
        </pc:sldMkLst>
      </pc:sldChg>
      <pc:sldChg chg="del">
        <pc:chgData name="Steven Wallace" userId="f455ab06884d4394" providerId="LiveId" clId="{B719D08A-809B-4BE1-9AE6-9DF7B01B5C5D}" dt="2022-01-20T03:49:58.662" v="631"/>
        <pc:sldMkLst>
          <pc:docMk/>
          <pc:sldMk cId="1516941227" sldId="315"/>
        </pc:sldMkLst>
      </pc:sldChg>
      <pc:sldChg chg="add del">
        <pc:chgData name="Steven Wallace" userId="f455ab06884d4394" providerId="LiveId" clId="{B719D08A-809B-4BE1-9AE6-9DF7B01B5C5D}" dt="2022-01-20T03:50:32.495" v="638"/>
        <pc:sldMkLst>
          <pc:docMk/>
          <pc:sldMk cId="3191717788" sldId="315"/>
        </pc:sldMkLst>
      </pc:sldChg>
      <pc:sldChg chg="del">
        <pc:chgData name="Steven Wallace" userId="f455ab06884d4394" providerId="LiveId" clId="{B719D08A-809B-4BE1-9AE6-9DF7B01B5C5D}" dt="2022-01-20T03:53:10.833" v="651" actId="47"/>
        <pc:sldMkLst>
          <pc:docMk/>
          <pc:sldMk cId="3550859174" sldId="315"/>
        </pc:sldMkLst>
      </pc:sldChg>
      <pc:sldChg chg="del">
        <pc:chgData name="Steven Wallace" userId="f455ab06884d4394" providerId="LiveId" clId="{B719D08A-809B-4BE1-9AE6-9DF7B01B5C5D}" dt="2022-01-20T03:53:12.442" v="652" actId="47"/>
        <pc:sldMkLst>
          <pc:docMk/>
          <pc:sldMk cId="232257188" sldId="316"/>
        </pc:sldMkLst>
      </pc:sldChg>
      <pc:sldChg chg="add del">
        <pc:chgData name="Steven Wallace" userId="f455ab06884d4394" providerId="LiveId" clId="{B719D08A-809B-4BE1-9AE6-9DF7B01B5C5D}" dt="2022-01-20T03:50:32.495" v="638"/>
        <pc:sldMkLst>
          <pc:docMk/>
          <pc:sldMk cId="2012638282" sldId="316"/>
        </pc:sldMkLst>
      </pc:sldChg>
      <pc:sldChg chg="del">
        <pc:chgData name="Steven Wallace" userId="f455ab06884d4394" providerId="LiveId" clId="{B719D08A-809B-4BE1-9AE6-9DF7B01B5C5D}" dt="2022-01-20T03:50:17.202" v="634"/>
        <pc:sldMkLst>
          <pc:docMk/>
          <pc:sldMk cId="2734352704" sldId="316"/>
        </pc:sldMkLst>
      </pc:sldChg>
      <pc:sldChg chg="del">
        <pc:chgData name="Steven Wallace" userId="f455ab06884d4394" providerId="LiveId" clId="{B719D08A-809B-4BE1-9AE6-9DF7B01B5C5D}" dt="2022-01-20T03:49:58.662" v="631"/>
        <pc:sldMkLst>
          <pc:docMk/>
          <pc:sldMk cId="2783925695" sldId="316"/>
        </pc:sldMkLst>
      </pc:sldChg>
      <pc:sldChg chg="add del">
        <pc:chgData name="Steven Wallace" userId="f455ab06884d4394" providerId="LiveId" clId="{B719D08A-809B-4BE1-9AE6-9DF7B01B5C5D}" dt="2022-01-20T03:50:24.904" v="636"/>
        <pc:sldMkLst>
          <pc:docMk/>
          <pc:sldMk cId="4133593286" sldId="316"/>
        </pc:sldMkLst>
      </pc:sldChg>
      <pc:sldChg chg="add del">
        <pc:chgData name="Steven Wallace" userId="f455ab06884d4394" providerId="LiveId" clId="{B719D08A-809B-4BE1-9AE6-9DF7B01B5C5D}" dt="2022-01-20T03:50:24.904" v="636"/>
        <pc:sldMkLst>
          <pc:docMk/>
          <pc:sldMk cId="1806545060" sldId="317"/>
        </pc:sldMkLst>
      </pc:sldChg>
      <pc:sldChg chg="del">
        <pc:chgData name="Steven Wallace" userId="f455ab06884d4394" providerId="LiveId" clId="{B719D08A-809B-4BE1-9AE6-9DF7B01B5C5D}" dt="2022-01-20T03:50:17.202" v="634"/>
        <pc:sldMkLst>
          <pc:docMk/>
          <pc:sldMk cId="3276768399" sldId="317"/>
        </pc:sldMkLst>
      </pc:sldChg>
      <pc:sldChg chg="addSp delSp modSp new mod modTransition modClrScheme chgLayout">
        <pc:chgData name="Steven Wallace" userId="f455ab06884d4394" providerId="LiveId" clId="{B719D08A-809B-4BE1-9AE6-9DF7B01B5C5D}" dt="2022-01-20T03:54:00.524" v="654"/>
        <pc:sldMkLst>
          <pc:docMk/>
          <pc:sldMk cId="3282590831" sldId="317"/>
        </pc:sldMkLst>
        <pc:spChg chg="del">
          <ac:chgData name="Steven Wallace" userId="f455ab06884d4394" providerId="LiveId" clId="{B719D08A-809B-4BE1-9AE6-9DF7B01B5C5D}" dt="2022-01-20T03:52:31.983" v="647" actId="700"/>
          <ac:spMkLst>
            <pc:docMk/>
            <pc:sldMk cId="3282590831" sldId="317"/>
            <ac:spMk id="2" creationId="{5A499A3F-488F-46B8-937F-16D0F82DD361}"/>
          </ac:spMkLst>
        </pc:spChg>
        <pc:spChg chg="del">
          <ac:chgData name="Steven Wallace" userId="f455ab06884d4394" providerId="LiveId" clId="{B719D08A-809B-4BE1-9AE6-9DF7B01B5C5D}" dt="2022-01-20T03:52:31.983" v="647" actId="700"/>
          <ac:spMkLst>
            <pc:docMk/>
            <pc:sldMk cId="3282590831" sldId="317"/>
            <ac:spMk id="3" creationId="{326CFF6A-DD60-4BE3-81DF-DA7F2EDEDCAA}"/>
          </ac:spMkLst>
        </pc:spChg>
        <pc:spChg chg="del">
          <ac:chgData name="Steven Wallace" userId="f455ab06884d4394" providerId="LiveId" clId="{B719D08A-809B-4BE1-9AE6-9DF7B01B5C5D}" dt="2022-01-20T03:52:31.983" v="647" actId="700"/>
          <ac:spMkLst>
            <pc:docMk/>
            <pc:sldMk cId="3282590831" sldId="317"/>
            <ac:spMk id="4" creationId="{50900118-C37F-4DFE-ABDA-6C5B046E2ACD}"/>
          </ac:spMkLst>
        </pc:spChg>
        <pc:picChg chg="add mod">
          <ac:chgData name="Steven Wallace" userId="f455ab06884d4394" providerId="LiveId" clId="{B719D08A-809B-4BE1-9AE6-9DF7B01B5C5D}" dt="2022-01-20T03:52:38.169" v="649" actId="26606"/>
          <ac:picMkLst>
            <pc:docMk/>
            <pc:sldMk cId="3282590831" sldId="317"/>
            <ac:picMk id="5" creationId="{E18309D4-8923-42FF-A9FB-482926A3AF82}"/>
          </ac:picMkLst>
        </pc:picChg>
      </pc:sldChg>
      <pc:sldChg chg="add del">
        <pc:chgData name="Steven Wallace" userId="f455ab06884d4394" providerId="LiveId" clId="{B719D08A-809B-4BE1-9AE6-9DF7B01B5C5D}" dt="2022-01-20T03:50:32.495" v="638"/>
        <pc:sldMkLst>
          <pc:docMk/>
          <pc:sldMk cId="3523091672" sldId="317"/>
        </pc:sldMkLst>
      </pc:sldChg>
      <pc:sldChg chg="add ord modAnim">
        <pc:chgData name="Steven Wallace" userId="f455ab06884d4394" providerId="LiveId" clId="{B719D08A-809B-4BE1-9AE6-9DF7B01B5C5D}" dt="2022-01-20T03:55:24.208" v="663"/>
        <pc:sldMkLst>
          <pc:docMk/>
          <pc:sldMk cId="3762368897" sldId="318"/>
        </pc:sldMkLst>
      </pc:sldChg>
      <pc:sldChg chg="addSp modSp mod modTransition modAnim">
        <pc:chgData name="Steven Wallace" userId="f455ab06884d4394" providerId="LiveId" clId="{B719D08A-809B-4BE1-9AE6-9DF7B01B5C5D}" dt="2022-01-22T18:54:29.461" v="1245" actId="2085"/>
        <pc:sldMkLst>
          <pc:docMk/>
          <pc:sldMk cId="458027994" sldId="320"/>
        </pc:sldMkLst>
        <pc:spChg chg="add mod">
          <ac:chgData name="Steven Wallace" userId="f455ab06884d4394" providerId="LiveId" clId="{B719D08A-809B-4BE1-9AE6-9DF7B01B5C5D}" dt="2022-01-21T03:51:20.252" v="1125" actId="14100"/>
          <ac:spMkLst>
            <pc:docMk/>
            <pc:sldMk cId="458027994" sldId="320"/>
            <ac:spMk id="2" creationId="{6E884961-8F25-4A30-8B30-2238F886AA00}"/>
          </ac:spMkLst>
        </pc:spChg>
        <pc:spChg chg="mod">
          <ac:chgData name="Steven Wallace" userId="f455ab06884d4394" providerId="LiveId" clId="{B719D08A-809B-4BE1-9AE6-9DF7B01B5C5D}" dt="2022-01-22T18:54:29.461" v="1245" actId="2085"/>
          <ac:spMkLst>
            <pc:docMk/>
            <pc:sldMk cId="458027994" sldId="320"/>
            <ac:spMk id="6" creationId="{50491280-B564-4C10-983F-7AD83115788F}"/>
          </ac:spMkLst>
        </pc:spChg>
        <pc:spChg chg="mod">
          <ac:chgData name="Steven Wallace" userId="f455ab06884d4394" providerId="LiveId" clId="{B719D08A-809B-4BE1-9AE6-9DF7B01B5C5D}" dt="2022-01-22T18:53:59.651" v="1244" actId="14838"/>
          <ac:spMkLst>
            <pc:docMk/>
            <pc:sldMk cId="458027994" sldId="320"/>
            <ac:spMk id="7" creationId="{C7F2D281-B282-4D57-B7C7-FBFF070419F5}"/>
          </ac:spMkLst>
        </pc:spChg>
        <pc:picChg chg="mod">
          <ac:chgData name="Steven Wallace" userId="f455ab06884d4394" providerId="LiveId" clId="{B719D08A-809B-4BE1-9AE6-9DF7B01B5C5D}" dt="2022-01-21T03:51:24.767" v="1126" actId="1076"/>
          <ac:picMkLst>
            <pc:docMk/>
            <pc:sldMk cId="458027994" sldId="320"/>
            <ac:picMk id="14" creationId="{EB5ECD88-7FD5-475C-BFE5-03CD007F8056}"/>
          </ac:picMkLst>
        </pc:picChg>
      </pc:sldChg>
      <pc:sldChg chg="modSp mod">
        <pc:chgData name="Steven Wallace" userId="f455ab06884d4394" providerId="LiveId" clId="{B719D08A-809B-4BE1-9AE6-9DF7B01B5C5D}" dt="2022-01-22T17:29:06.037" v="1231" actId="20577"/>
        <pc:sldMkLst>
          <pc:docMk/>
          <pc:sldMk cId="440233657" sldId="322"/>
        </pc:sldMkLst>
        <pc:spChg chg="mod">
          <ac:chgData name="Steven Wallace" userId="f455ab06884d4394" providerId="LiveId" clId="{B719D08A-809B-4BE1-9AE6-9DF7B01B5C5D}" dt="2022-01-22T17:29:06.037" v="1231" actId="20577"/>
          <ac:spMkLst>
            <pc:docMk/>
            <pc:sldMk cId="440233657" sldId="322"/>
            <ac:spMk id="9" creationId="{B7A5E2A9-21BF-4CC5-AF39-F1756C6A1BE3}"/>
          </ac:spMkLst>
        </pc:spChg>
      </pc:sldChg>
      <pc:sldChg chg="modSp mod modAnim">
        <pc:chgData name="Steven Wallace" userId="f455ab06884d4394" providerId="LiveId" clId="{B719D08A-809B-4BE1-9AE6-9DF7B01B5C5D}" dt="2022-01-22T18:56:17.320" v="1287" actId="1035"/>
        <pc:sldMkLst>
          <pc:docMk/>
          <pc:sldMk cId="3497875619" sldId="323"/>
        </pc:sldMkLst>
        <pc:spChg chg="mod">
          <ac:chgData name="Steven Wallace" userId="f455ab06884d4394" providerId="LiveId" clId="{B719D08A-809B-4BE1-9AE6-9DF7B01B5C5D}" dt="2022-01-21T03:54:00.371" v="1140" actId="115"/>
          <ac:spMkLst>
            <pc:docMk/>
            <pc:sldMk cId="3497875619" sldId="323"/>
            <ac:spMk id="2" creationId="{4F263777-371B-48D3-A226-A9AF3EA432C6}"/>
          </ac:spMkLst>
        </pc:spChg>
        <pc:spChg chg="mod">
          <ac:chgData name="Steven Wallace" userId="f455ab06884d4394" providerId="LiveId" clId="{B719D08A-809B-4BE1-9AE6-9DF7B01B5C5D}" dt="2022-01-22T18:56:17.320" v="1287" actId="1035"/>
          <ac:spMkLst>
            <pc:docMk/>
            <pc:sldMk cId="3497875619" sldId="323"/>
            <ac:spMk id="5" creationId="{F5213C5B-9B4B-444D-8615-F339BE6A0D3B}"/>
          </ac:spMkLst>
        </pc:spChg>
        <pc:spChg chg="mod">
          <ac:chgData name="Steven Wallace" userId="f455ab06884d4394" providerId="LiveId" clId="{B719D08A-809B-4BE1-9AE6-9DF7B01B5C5D}" dt="2022-01-22T18:56:10.290" v="1269" actId="1036"/>
          <ac:spMkLst>
            <pc:docMk/>
            <pc:sldMk cId="3497875619" sldId="323"/>
            <ac:spMk id="9" creationId="{CA54F63D-3CE4-4864-89A3-A2B0FE622E8C}"/>
          </ac:spMkLst>
        </pc:spChg>
      </pc:sldChg>
      <pc:sldChg chg="modSp mod modTransition modAnim">
        <pc:chgData name="Steven Wallace" userId="f455ab06884d4394" providerId="LiveId" clId="{B719D08A-809B-4BE1-9AE6-9DF7B01B5C5D}" dt="2022-01-22T16:49:20.196" v="1228"/>
        <pc:sldMkLst>
          <pc:docMk/>
          <pc:sldMk cId="1771394377" sldId="324"/>
        </pc:sldMkLst>
        <pc:spChg chg="mod">
          <ac:chgData name="Steven Wallace" userId="f455ab06884d4394" providerId="LiveId" clId="{B719D08A-809B-4BE1-9AE6-9DF7B01B5C5D}" dt="2022-01-21T03:45:33.169" v="1081" actId="27636"/>
          <ac:spMkLst>
            <pc:docMk/>
            <pc:sldMk cId="1771394377" sldId="324"/>
            <ac:spMk id="2" creationId="{1698D5D3-485C-4B26-B2FF-F59C570F8AA1}"/>
          </ac:spMkLst>
        </pc:spChg>
      </pc:sldChg>
      <pc:sldChg chg="addSp delSp modSp new mod modTransition setBg modClrScheme modAnim chgLayout">
        <pc:chgData name="Steven Wallace" userId="f455ab06884d4394" providerId="LiveId" clId="{B719D08A-809B-4BE1-9AE6-9DF7B01B5C5D}" dt="2022-01-22T18:49:07.671" v="1234" actId="207"/>
        <pc:sldMkLst>
          <pc:docMk/>
          <pc:sldMk cId="2394495353" sldId="326"/>
        </pc:sldMkLst>
        <pc:spChg chg="del">
          <ac:chgData name="Steven Wallace" userId="f455ab06884d4394" providerId="LiveId" clId="{B719D08A-809B-4BE1-9AE6-9DF7B01B5C5D}" dt="2022-01-21T03:25:28.818" v="753" actId="700"/>
          <ac:spMkLst>
            <pc:docMk/>
            <pc:sldMk cId="2394495353" sldId="326"/>
            <ac:spMk id="2" creationId="{E817E1FF-071A-4EF0-A783-D16C4DD564DD}"/>
          </ac:spMkLst>
        </pc:spChg>
        <pc:spChg chg="add del mod ord">
          <ac:chgData name="Steven Wallace" userId="f455ab06884d4394" providerId="LiveId" clId="{B719D08A-809B-4BE1-9AE6-9DF7B01B5C5D}" dt="2022-01-21T03:25:34.880" v="754" actId="700"/>
          <ac:spMkLst>
            <pc:docMk/>
            <pc:sldMk cId="2394495353" sldId="326"/>
            <ac:spMk id="3" creationId="{8105801A-2775-48A5-AC8C-623279C90E0A}"/>
          </ac:spMkLst>
        </pc:spChg>
        <pc:spChg chg="add del mod ord">
          <ac:chgData name="Steven Wallace" userId="f455ab06884d4394" providerId="LiveId" clId="{B719D08A-809B-4BE1-9AE6-9DF7B01B5C5D}" dt="2022-01-21T03:25:50.642" v="756" actId="478"/>
          <ac:spMkLst>
            <pc:docMk/>
            <pc:sldMk cId="2394495353" sldId="326"/>
            <ac:spMk id="4" creationId="{284B4625-E7FC-4727-B6B7-A741F96CF42F}"/>
          </ac:spMkLst>
        </pc:spChg>
        <pc:spChg chg="add mod ord">
          <ac:chgData name="Steven Wallace" userId="f455ab06884d4394" providerId="LiveId" clId="{B719D08A-809B-4BE1-9AE6-9DF7B01B5C5D}" dt="2022-01-21T03:47:08.156" v="1093" actId="115"/>
          <ac:spMkLst>
            <pc:docMk/>
            <pc:sldMk cId="2394495353" sldId="326"/>
            <ac:spMk id="5" creationId="{ECA8F13E-FCCD-49D0-9449-568C2F59DDB9}"/>
          </ac:spMkLst>
        </pc:spChg>
        <pc:spChg chg="add mod">
          <ac:chgData name="Steven Wallace" userId="f455ab06884d4394" providerId="LiveId" clId="{B719D08A-809B-4BE1-9AE6-9DF7B01B5C5D}" dt="2022-01-21T03:32:49.520" v="932" actId="113"/>
          <ac:spMkLst>
            <pc:docMk/>
            <pc:sldMk cId="2394495353" sldId="326"/>
            <ac:spMk id="6" creationId="{0DB9C0B7-F527-4508-ACF8-FCB0E7E673C4}"/>
          </ac:spMkLst>
        </pc:spChg>
        <pc:spChg chg="add mod">
          <ac:chgData name="Steven Wallace" userId="f455ab06884d4394" providerId="LiveId" clId="{B719D08A-809B-4BE1-9AE6-9DF7B01B5C5D}" dt="2022-01-22T18:49:07.671" v="1234" actId="207"/>
          <ac:spMkLst>
            <pc:docMk/>
            <pc:sldMk cId="2394495353" sldId="326"/>
            <ac:spMk id="8" creationId="{5E25D429-E410-46E4-8DDB-8E6FA5E26BEF}"/>
          </ac:spMkLst>
        </pc:spChg>
      </pc:sldChg>
      <pc:sldChg chg="addSp delSp modSp add mod modTransition modAnim">
        <pc:chgData name="Steven Wallace" userId="f455ab06884d4394" providerId="LiveId" clId="{B719D08A-809B-4BE1-9AE6-9DF7B01B5C5D}" dt="2022-01-22T18:49:14.591" v="1235" actId="207"/>
        <pc:sldMkLst>
          <pc:docMk/>
          <pc:sldMk cId="1407530242" sldId="327"/>
        </pc:sldMkLst>
        <pc:spChg chg="add mod">
          <ac:chgData name="Steven Wallace" userId="f455ab06884d4394" providerId="LiveId" clId="{B719D08A-809B-4BE1-9AE6-9DF7B01B5C5D}" dt="2022-01-21T03:33:29.886" v="939"/>
          <ac:spMkLst>
            <pc:docMk/>
            <pc:sldMk cId="1407530242" sldId="327"/>
            <ac:spMk id="4" creationId="{734FE40F-5978-488E-B6CA-BEC0727AA4DA}"/>
          </ac:spMkLst>
        </pc:spChg>
        <pc:spChg chg="mod">
          <ac:chgData name="Steven Wallace" userId="f455ab06884d4394" providerId="LiveId" clId="{B719D08A-809B-4BE1-9AE6-9DF7B01B5C5D}" dt="2022-01-21T03:47:53.096" v="1099" actId="115"/>
          <ac:spMkLst>
            <pc:docMk/>
            <pc:sldMk cId="1407530242" sldId="327"/>
            <ac:spMk id="5" creationId="{ECA8F13E-FCCD-49D0-9449-568C2F59DDB9}"/>
          </ac:spMkLst>
        </pc:spChg>
        <pc:spChg chg="del">
          <ac:chgData name="Steven Wallace" userId="f455ab06884d4394" providerId="LiveId" clId="{B719D08A-809B-4BE1-9AE6-9DF7B01B5C5D}" dt="2022-01-21T03:33:28.870" v="938" actId="478"/>
          <ac:spMkLst>
            <pc:docMk/>
            <pc:sldMk cId="1407530242" sldId="327"/>
            <ac:spMk id="6" creationId="{0DB9C0B7-F527-4508-ACF8-FCB0E7E673C4}"/>
          </ac:spMkLst>
        </pc:spChg>
        <pc:spChg chg="add mod">
          <ac:chgData name="Steven Wallace" userId="f455ab06884d4394" providerId="LiveId" clId="{B719D08A-809B-4BE1-9AE6-9DF7B01B5C5D}" dt="2022-01-22T18:49:14.591" v="1235" actId="207"/>
          <ac:spMkLst>
            <pc:docMk/>
            <pc:sldMk cId="1407530242" sldId="327"/>
            <ac:spMk id="7" creationId="{493C7D40-7A9F-441F-9A2C-D1284D18357F}"/>
          </ac:spMkLst>
        </pc:spChg>
      </pc:sldChg>
      <pc:sldChg chg="addSp delSp modSp add mod ord modAnim">
        <pc:chgData name="Steven Wallace" userId="f455ab06884d4394" providerId="LiveId" clId="{B719D08A-809B-4BE1-9AE6-9DF7B01B5C5D}" dt="2022-01-22T18:52:28.384" v="1239" actId="14100"/>
        <pc:sldMkLst>
          <pc:docMk/>
          <pc:sldMk cId="2230605419" sldId="328"/>
        </pc:sldMkLst>
        <pc:spChg chg="mod">
          <ac:chgData name="Steven Wallace" userId="f455ab06884d4394" providerId="LiveId" clId="{B719D08A-809B-4BE1-9AE6-9DF7B01B5C5D}" dt="2022-01-22T16:28:41.619" v="1154" actId="20577"/>
          <ac:spMkLst>
            <pc:docMk/>
            <pc:sldMk cId="2230605419" sldId="328"/>
            <ac:spMk id="4" creationId="{734FE40F-5978-488E-B6CA-BEC0727AA4DA}"/>
          </ac:spMkLst>
        </pc:spChg>
        <pc:spChg chg="mod">
          <ac:chgData name="Steven Wallace" userId="f455ab06884d4394" providerId="LiveId" clId="{B719D08A-809B-4BE1-9AE6-9DF7B01B5C5D}" dt="2022-01-22T18:52:28.384" v="1239" actId="14100"/>
          <ac:spMkLst>
            <pc:docMk/>
            <pc:sldMk cId="2230605419" sldId="328"/>
            <ac:spMk id="5" creationId="{ECA8F13E-FCCD-49D0-9449-568C2F59DDB9}"/>
          </ac:spMkLst>
        </pc:spChg>
        <pc:spChg chg="add del">
          <ac:chgData name="Steven Wallace" userId="f455ab06884d4394" providerId="LiveId" clId="{B719D08A-809B-4BE1-9AE6-9DF7B01B5C5D}" dt="2022-01-22T16:30:34.125" v="1208" actId="478"/>
          <ac:spMkLst>
            <pc:docMk/>
            <pc:sldMk cId="2230605419" sldId="328"/>
            <ac:spMk id="6" creationId="{E0EF4B86-FF69-4E3F-89D2-083A95AEA03E}"/>
          </ac:spMkLst>
        </pc:spChg>
        <pc:spChg chg="mod">
          <ac:chgData name="Steven Wallace" userId="f455ab06884d4394" providerId="LiveId" clId="{B719D08A-809B-4BE1-9AE6-9DF7B01B5C5D}" dt="2022-01-22T18:50:23.544" v="1237" actId="207"/>
          <ac:spMkLst>
            <pc:docMk/>
            <pc:sldMk cId="2230605419" sldId="328"/>
            <ac:spMk id="7" creationId="{493C7D40-7A9F-441F-9A2C-D1284D18357F}"/>
          </ac:spMkLst>
        </pc:spChg>
        <pc:picChg chg="add mod modCrop">
          <ac:chgData name="Steven Wallace" userId="f455ab06884d4394" providerId="LiveId" clId="{B719D08A-809B-4BE1-9AE6-9DF7B01B5C5D}" dt="2022-01-22T16:43:45.842" v="1227"/>
          <ac:picMkLst>
            <pc:docMk/>
            <pc:sldMk cId="2230605419" sldId="328"/>
            <ac:picMk id="8" creationId="{01C2EB5E-294C-4D41-B09F-01B7048DB68B}"/>
          </ac:picMkLst>
        </pc:picChg>
      </pc:sldChg>
    </pc:docChg>
  </pc:docChgLst>
  <pc:docChgLst>
    <pc:chgData name="Steven Wallace" userId="f455ab06884d4394" providerId="LiveId" clId="{A07C086E-954C-4884-BE8E-005E83969EB7}"/>
    <pc:docChg chg="undo custSel addSld delSld modSld sldOrd delMainMaster">
      <pc:chgData name="Steven Wallace" userId="f455ab06884d4394" providerId="LiveId" clId="{A07C086E-954C-4884-BE8E-005E83969EB7}" dt="2022-01-21T02:16:59.310" v="1109"/>
      <pc:docMkLst>
        <pc:docMk/>
      </pc:docMkLst>
      <pc:sldChg chg="del">
        <pc:chgData name="Steven Wallace" userId="f455ab06884d4394" providerId="LiveId" clId="{A07C086E-954C-4884-BE8E-005E83969EB7}" dt="2022-01-21T00:08:33.109" v="991" actId="47"/>
        <pc:sldMkLst>
          <pc:docMk/>
          <pc:sldMk cId="2184609268" sldId="263"/>
        </pc:sldMkLst>
      </pc:sldChg>
      <pc:sldChg chg="del">
        <pc:chgData name="Steven Wallace" userId="f455ab06884d4394" providerId="LiveId" clId="{A07C086E-954C-4884-BE8E-005E83969EB7}" dt="2022-01-21T00:03:31.545" v="979" actId="2696"/>
        <pc:sldMkLst>
          <pc:docMk/>
          <pc:sldMk cId="3088671572" sldId="276"/>
        </pc:sldMkLst>
      </pc:sldChg>
      <pc:sldChg chg="modSp modAnim">
        <pc:chgData name="Steven Wallace" userId="f455ab06884d4394" providerId="LiveId" clId="{A07C086E-954C-4884-BE8E-005E83969EB7}" dt="2022-01-20T22:51:40.523" v="375" actId="6549"/>
        <pc:sldMkLst>
          <pc:docMk/>
          <pc:sldMk cId="2902860995" sldId="277"/>
        </pc:sldMkLst>
        <pc:spChg chg="mod">
          <ac:chgData name="Steven Wallace" userId="f455ab06884d4394" providerId="LiveId" clId="{A07C086E-954C-4884-BE8E-005E83969EB7}" dt="2022-01-20T22:51:40.523" v="375" actId="6549"/>
          <ac:spMkLst>
            <pc:docMk/>
            <pc:sldMk cId="2902860995" sldId="277"/>
            <ac:spMk id="9" creationId="{B7A5E2A9-21BF-4CC5-AF39-F1756C6A1BE3}"/>
          </ac:spMkLst>
        </pc:spChg>
      </pc:sldChg>
      <pc:sldChg chg="modSp mod ord">
        <pc:chgData name="Steven Wallace" userId="f455ab06884d4394" providerId="LiveId" clId="{A07C086E-954C-4884-BE8E-005E83969EB7}" dt="2022-01-20T23:49:11.803" v="955"/>
        <pc:sldMkLst>
          <pc:docMk/>
          <pc:sldMk cId="1958114289" sldId="278"/>
        </pc:sldMkLst>
        <pc:spChg chg="mod">
          <ac:chgData name="Steven Wallace" userId="f455ab06884d4394" providerId="LiveId" clId="{A07C086E-954C-4884-BE8E-005E83969EB7}" dt="2022-01-20T22:06:58.540" v="102" actId="404"/>
          <ac:spMkLst>
            <pc:docMk/>
            <pc:sldMk cId="1958114289" sldId="278"/>
            <ac:spMk id="3" creationId="{C249EC27-F6B3-4A67-865D-A05C3AB06032}"/>
          </ac:spMkLst>
        </pc:spChg>
      </pc:sldChg>
      <pc:sldChg chg="del">
        <pc:chgData name="Steven Wallace" userId="f455ab06884d4394" providerId="LiveId" clId="{A07C086E-954C-4884-BE8E-005E83969EB7}" dt="2022-01-21T00:08:45.448" v="992" actId="47"/>
        <pc:sldMkLst>
          <pc:docMk/>
          <pc:sldMk cId="1368133659" sldId="279"/>
        </pc:sldMkLst>
      </pc:sldChg>
      <pc:sldChg chg="del">
        <pc:chgData name="Steven Wallace" userId="f455ab06884d4394" providerId="LiveId" clId="{A07C086E-954C-4884-BE8E-005E83969EB7}" dt="2022-01-21T00:08:46.997" v="993" actId="47"/>
        <pc:sldMkLst>
          <pc:docMk/>
          <pc:sldMk cId="1539904656" sldId="280"/>
        </pc:sldMkLst>
      </pc:sldChg>
      <pc:sldChg chg="del">
        <pc:chgData name="Steven Wallace" userId="f455ab06884d4394" providerId="LiveId" clId="{A07C086E-954C-4884-BE8E-005E83969EB7}" dt="2022-01-21T00:08:50.512" v="994" actId="47"/>
        <pc:sldMkLst>
          <pc:docMk/>
          <pc:sldMk cId="3627626619" sldId="281"/>
        </pc:sldMkLst>
      </pc:sldChg>
      <pc:sldChg chg="del">
        <pc:chgData name="Steven Wallace" userId="f455ab06884d4394" providerId="LiveId" clId="{A07C086E-954C-4884-BE8E-005E83969EB7}" dt="2022-01-21T00:08:53.404" v="995" actId="47"/>
        <pc:sldMkLst>
          <pc:docMk/>
          <pc:sldMk cId="2143187392" sldId="282"/>
        </pc:sldMkLst>
      </pc:sldChg>
      <pc:sldChg chg="del">
        <pc:chgData name="Steven Wallace" userId="f455ab06884d4394" providerId="LiveId" clId="{A07C086E-954C-4884-BE8E-005E83969EB7}" dt="2022-01-21T00:08:58.622" v="996" actId="47"/>
        <pc:sldMkLst>
          <pc:docMk/>
          <pc:sldMk cId="648145152" sldId="284"/>
        </pc:sldMkLst>
      </pc:sldChg>
      <pc:sldChg chg="del">
        <pc:chgData name="Steven Wallace" userId="f455ab06884d4394" providerId="LiveId" clId="{A07C086E-954C-4884-BE8E-005E83969EB7}" dt="2022-01-21T00:07:57.597" v="981" actId="47"/>
        <pc:sldMkLst>
          <pc:docMk/>
          <pc:sldMk cId="2129820073" sldId="285"/>
        </pc:sldMkLst>
      </pc:sldChg>
      <pc:sldChg chg="del">
        <pc:chgData name="Steven Wallace" userId="f455ab06884d4394" providerId="LiveId" clId="{A07C086E-954C-4884-BE8E-005E83969EB7}" dt="2022-01-21T00:08:13.159" v="984" actId="47"/>
        <pc:sldMkLst>
          <pc:docMk/>
          <pc:sldMk cId="311309094" sldId="287"/>
        </pc:sldMkLst>
      </pc:sldChg>
      <pc:sldChg chg="del">
        <pc:chgData name="Steven Wallace" userId="f455ab06884d4394" providerId="LiveId" clId="{A07C086E-954C-4884-BE8E-005E83969EB7}" dt="2022-01-21T00:08:59.404" v="997" actId="47"/>
        <pc:sldMkLst>
          <pc:docMk/>
          <pc:sldMk cId="3591260348" sldId="288"/>
        </pc:sldMkLst>
      </pc:sldChg>
      <pc:sldChg chg="del">
        <pc:chgData name="Steven Wallace" userId="f455ab06884d4394" providerId="LiveId" clId="{A07C086E-954C-4884-BE8E-005E83969EB7}" dt="2022-01-21T00:08:20.996" v="985" actId="47"/>
        <pc:sldMkLst>
          <pc:docMk/>
          <pc:sldMk cId="4056254081" sldId="289"/>
        </pc:sldMkLst>
      </pc:sldChg>
      <pc:sldChg chg="del">
        <pc:chgData name="Steven Wallace" userId="f455ab06884d4394" providerId="LiveId" clId="{A07C086E-954C-4884-BE8E-005E83969EB7}" dt="2022-01-21T00:08:02.426" v="982" actId="47"/>
        <pc:sldMkLst>
          <pc:docMk/>
          <pc:sldMk cId="2958099418" sldId="290"/>
        </pc:sldMkLst>
      </pc:sldChg>
      <pc:sldChg chg="del">
        <pc:chgData name="Steven Wallace" userId="f455ab06884d4394" providerId="LiveId" clId="{A07C086E-954C-4884-BE8E-005E83969EB7}" dt="2022-01-21T00:08:26.280" v="987" actId="47"/>
        <pc:sldMkLst>
          <pc:docMk/>
          <pc:sldMk cId="3425985137" sldId="291"/>
        </pc:sldMkLst>
      </pc:sldChg>
      <pc:sldChg chg="del">
        <pc:chgData name="Steven Wallace" userId="f455ab06884d4394" providerId="LiveId" clId="{A07C086E-954C-4884-BE8E-005E83969EB7}" dt="2022-01-21T00:08:27.844" v="988" actId="47"/>
        <pc:sldMkLst>
          <pc:docMk/>
          <pc:sldMk cId="1558834463" sldId="292"/>
        </pc:sldMkLst>
      </pc:sldChg>
      <pc:sldChg chg="del">
        <pc:chgData name="Steven Wallace" userId="f455ab06884d4394" providerId="LiveId" clId="{A07C086E-954C-4884-BE8E-005E83969EB7}" dt="2022-01-21T00:08:29.844" v="989" actId="47"/>
        <pc:sldMkLst>
          <pc:docMk/>
          <pc:sldMk cId="593965162" sldId="293"/>
        </pc:sldMkLst>
      </pc:sldChg>
      <pc:sldChg chg="del">
        <pc:chgData name="Steven Wallace" userId="f455ab06884d4394" providerId="LiveId" clId="{A07C086E-954C-4884-BE8E-005E83969EB7}" dt="2022-01-21T00:08:05.597" v="983" actId="47"/>
        <pc:sldMkLst>
          <pc:docMk/>
          <pc:sldMk cId="2087181618" sldId="294"/>
        </pc:sldMkLst>
      </pc:sldChg>
      <pc:sldChg chg="del">
        <pc:chgData name="Steven Wallace" userId="f455ab06884d4394" providerId="LiveId" clId="{A07C086E-954C-4884-BE8E-005E83969EB7}" dt="2022-01-21T00:08:31.594" v="990" actId="47"/>
        <pc:sldMkLst>
          <pc:docMk/>
          <pc:sldMk cId="932338651" sldId="295"/>
        </pc:sldMkLst>
      </pc:sldChg>
      <pc:sldChg chg="del">
        <pc:chgData name="Steven Wallace" userId="f455ab06884d4394" providerId="LiveId" clId="{A07C086E-954C-4884-BE8E-005E83969EB7}" dt="2022-01-21T00:08:23.998" v="986" actId="47"/>
        <pc:sldMkLst>
          <pc:docMk/>
          <pc:sldMk cId="659348099" sldId="299"/>
        </pc:sldMkLst>
      </pc:sldChg>
      <pc:sldChg chg="del">
        <pc:chgData name="Steven Wallace" userId="f455ab06884d4394" providerId="LiveId" clId="{A07C086E-954C-4884-BE8E-005E83969EB7}" dt="2022-01-21T00:03:31.545" v="979" actId="2696"/>
        <pc:sldMkLst>
          <pc:docMk/>
          <pc:sldMk cId="1054033096" sldId="302"/>
        </pc:sldMkLst>
      </pc:sldChg>
      <pc:sldChg chg="del">
        <pc:chgData name="Steven Wallace" userId="f455ab06884d4394" providerId="LiveId" clId="{A07C086E-954C-4884-BE8E-005E83969EB7}" dt="2022-01-21T00:07:54.503" v="980" actId="47"/>
        <pc:sldMkLst>
          <pc:docMk/>
          <pc:sldMk cId="3886893159" sldId="305"/>
        </pc:sldMkLst>
      </pc:sldChg>
      <pc:sldChg chg="del ord">
        <pc:chgData name="Steven Wallace" userId="f455ab06884d4394" providerId="LiveId" clId="{A07C086E-954C-4884-BE8E-005E83969EB7}" dt="2022-01-21T00:03:31.545" v="979" actId="2696"/>
        <pc:sldMkLst>
          <pc:docMk/>
          <pc:sldMk cId="489669414" sldId="309"/>
        </pc:sldMkLst>
      </pc:sldChg>
      <pc:sldChg chg="ord">
        <pc:chgData name="Steven Wallace" userId="f455ab06884d4394" providerId="LiveId" clId="{A07C086E-954C-4884-BE8E-005E83969EB7}" dt="2022-01-20T23:58:59.391" v="978"/>
        <pc:sldMkLst>
          <pc:docMk/>
          <pc:sldMk cId="255538359" sldId="310"/>
        </pc:sldMkLst>
      </pc:sldChg>
      <pc:sldChg chg="del">
        <pc:chgData name="Steven Wallace" userId="f455ab06884d4394" providerId="LiveId" clId="{A07C086E-954C-4884-BE8E-005E83969EB7}" dt="2022-01-21T00:03:31.545" v="979" actId="2696"/>
        <pc:sldMkLst>
          <pc:docMk/>
          <pc:sldMk cId="3216893041" sldId="312"/>
        </pc:sldMkLst>
      </pc:sldChg>
      <pc:sldChg chg="del">
        <pc:chgData name="Steven Wallace" userId="f455ab06884d4394" providerId="LiveId" clId="{A07C086E-954C-4884-BE8E-005E83969EB7}" dt="2022-01-21T00:03:31.545" v="979" actId="2696"/>
        <pc:sldMkLst>
          <pc:docMk/>
          <pc:sldMk cId="1517560323" sldId="313"/>
        </pc:sldMkLst>
      </pc:sldChg>
      <pc:sldChg chg="del">
        <pc:chgData name="Steven Wallace" userId="f455ab06884d4394" providerId="LiveId" clId="{A07C086E-954C-4884-BE8E-005E83969EB7}" dt="2022-01-21T00:03:31.545" v="979" actId="2696"/>
        <pc:sldMkLst>
          <pc:docMk/>
          <pc:sldMk cId="3282590831" sldId="317"/>
        </pc:sldMkLst>
      </pc:sldChg>
      <pc:sldChg chg="del">
        <pc:chgData name="Steven Wallace" userId="f455ab06884d4394" providerId="LiveId" clId="{A07C086E-954C-4884-BE8E-005E83969EB7}" dt="2022-01-21T00:03:31.545" v="979" actId="2696"/>
        <pc:sldMkLst>
          <pc:docMk/>
          <pc:sldMk cId="3762368897" sldId="318"/>
        </pc:sldMkLst>
      </pc:sldChg>
      <pc:sldChg chg="modSp add mod ord">
        <pc:chgData name="Steven Wallace" userId="f455ab06884d4394" providerId="LiveId" clId="{A07C086E-954C-4884-BE8E-005E83969EB7}" dt="2022-01-20T22:05:59.389" v="88" actId="14100"/>
        <pc:sldMkLst>
          <pc:docMk/>
          <pc:sldMk cId="1017226782" sldId="319"/>
        </pc:sldMkLst>
        <pc:spChg chg="mod">
          <ac:chgData name="Steven Wallace" userId="f455ab06884d4394" providerId="LiveId" clId="{A07C086E-954C-4884-BE8E-005E83969EB7}" dt="2022-01-20T22:05:39.226" v="66" actId="115"/>
          <ac:spMkLst>
            <pc:docMk/>
            <pc:sldMk cId="1017226782" sldId="319"/>
            <ac:spMk id="3" creationId="{75CB5DF9-922F-444C-BC6A-F885A5181787}"/>
          </ac:spMkLst>
        </pc:spChg>
        <pc:spChg chg="mod">
          <ac:chgData name="Steven Wallace" userId="f455ab06884d4394" providerId="LiveId" clId="{A07C086E-954C-4884-BE8E-005E83969EB7}" dt="2022-01-20T22:05:59.389" v="88" actId="14100"/>
          <ac:spMkLst>
            <pc:docMk/>
            <pc:sldMk cId="1017226782" sldId="319"/>
            <ac:spMk id="4" creationId="{83DB70FD-E9FA-4F11-B42F-EBF213D31B02}"/>
          </ac:spMkLst>
        </pc:spChg>
      </pc:sldChg>
      <pc:sldChg chg="addSp delSp modSp new mod modClrScheme chgLayout">
        <pc:chgData name="Steven Wallace" userId="f455ab06884d4394" providerId="LiveId" clId="{A07C086E-954C-4884-BE8E-005E83969EB7}" dt="2022-01-20T22:47:39.504" v="371" actId="1076"/>
        <pc:sldMkLst>
          <pc:docMk/>
          <pc:sldMk cId="458027994" sldId="320"/>
        </pc:sldMkLst>
        <pc:spChg chg="del mod ord">
          <ac:chgData name="Steven Wallace" userId="f455ab06884d4394" providerId="LiveId" clId="{A07C086E-954C-4884-BE8E-005E83969EB7}" dt="2022-01-20T22:08:22.357" v="104" actId="700"/>
          <ac:spMkLst>
            <pc:docMk/>
            <pc:sldMk cId="458027994" sldId="320"/>
            <ac:spMk id="2" creationId="{F26AC6BF-5847-4D2D-B567-6CBA7E884F5E}"/>
          </ac:spMkLst>
        </pc:spChg>
        <pc:spChg chg="add del mod ord">
          <ac:chgData name="Steven Wallace" userId="f455ab06884d4394" providerId="LiveId" clId="{A07C086E-954C-4884-BE8E-005E83969EB7}" dt="2022-01-20T22:08:38.148" v="105" actId="478"/>
          <ac:spMkLst>
            <pc:docMk/>
            <pc:sldMk cId="458027994" sldId="320"/>
            <ac:spMk id="3" creationId="{4C6666EE-A0F8-4019-B459-179C041FA624}"/>
          </ac:spMkLst>
        </pc:spChg>
        <pc:spChg chg="add mod ord">
          <ac:chgData name="Steven Wallace" userId="f455ab06884d4394" providerId="LiveId" clId="{A07C086E-954C-4884-BE8E-005E83969EB7}" dt="2022-01-20T22:20:54.740" v="255" actId="167"/>
          <ac:spMkLst>
            <pc:docMk/>
            <pc:sldMk cId="458027994" sldId="320"/>
            <ac:spMk id="4" creationId="{0E40FB93-2E63-4C74-9C57-EDF7399E088E}"/>
          </ac:spMkLst>
        </pc:spChg>
        <pc:spChg chg="add mod ord">
          <ac:chgData name="Steven Wallace" userId="f455ab06884d4394" providerId="LiveId" clId="{A07C086E-954C-4884-BE8E-005E83969EB7}" dt="2022-01-20T22:19:40.049" v="240" actId="167"/>
          <ac:spMkLst>
            <pc:docMk/>
            <pc:sldMk cId="458027994" sldId="320"/>
            <ac:spMk id="5" creationId="{C49EC0B5-3CDA-4B32-9AE2-59ADB7D2E968}"/>
          </ac:spMkLst>
        </pc:spChg>
        <pc:spChg chg="add mod">
          <ac:chgData name="Steven Wallace" userId="f455ab06884d4394" providerId="LiveId" clId="{A07C086E-954C-4884-BE8E-005E83969EB7}" dt="2022-01-20T22:16:04.412" v="176" actId="403"/>
          <ac:spMkLst>
            <pc:docMk/>
            <pc:sldMk cId="458027994" sldId="320"/>
            <ac:spMk id="6" creationId="{50491280-B564-4C10-983F-7AD83115788F}"/>
          </ac:spMkLst>
        </pc:spChg>
        <pc:spChg chg="add mod">
          <ac:chgData name="Steven Wallace" userId="f455ab06884d4394" providerId="LiveId" clId="{A07C086E-954C-4884-BE8E-005E83969EB7}" dt="2022-01-20T22:16:29.820" v="196" actId="20577"/>
          <ac:spMkLst>
            <pc:docMk/>
            <pc:sldMk cId="458027994" sldId="320"/>
            <ac:spMk id="7" creationId="{C7F2D281-B282-4D57-B7C7-FBFF070419F5}"/>
          </ac:spMkLst>
        </pc:spChg>
        <pc:spChg chg="add del mod ord">
          <ac:chgData name="Steven Wallace" userId="f455ab06884d4394" providerId="LiveId" clId="{A07C086E-954C-4884-BE8E-005E83969EB7}" dt="2022-01-20T22:23:19.721" v="268" actId="21"/>
          <ac:spMkLst>
            <pc:docMk/>
            <pc:sldMk cId="458027994" sldId="320"/>
            <ac:spMk id="8" creationId="{C95EB3C3-A563-4088-A3E9-5E47F3E51B16}"/>
          </ac:spMkLst>
        </pc:spChg>
        <pc:spChg chg="add del mod ord">
          <ac:chgData name="Steven Wallace" userId="f455ab06884d4394" providerId="LiveId" clId="{A07C086E-954C-4884-BE8E-005E83969EB7}" dt="2022-01-20T22:27:50.776" v="307" actId="21"/>
          <ac:spMkLst>
            <pc:docMk/>
            <pc:sldMk cId="458027994" sldId="320"/>
            <ac:spMk id="9" creationId="{AE8A4806-9F58-4CCD-AE1B-1C2ABBDA863C}"/>
          </ac:spMkLst>
        </pc:spChg>
        <pc:spChg chg="add del mod ord">
          <ac:chgData name="Steven Wallace" userId="f455ab06884d4394" providerId="LiveId" clId="{A07C086E-954C-4884-BE8E-005E83969EB7}" dt="2022-01-20T22:26:38.334" v="294" actId="21"/>
          <ac:spMkLst>
            <pc:docMk/>
            <pc:sldMk cId="458027994" sldId="320"/>
            <ac:spMk id="10" creationId="{7F2D3359-3E9F-4159-809C-5F11CF08ED65}"/>
          </ac:spMkLst>
        </pc:spChg>
        <pc:spChg chg="add del mod ord">
          <ac:chgData name="Steven Wallace" userId="f455ab06884d4394" providerId="LiveId" clId="{A07C086E-954C-4884-BE8E-005E83969EB7}" dt="2022-01-20T22:24:59.741" v="286" actId="478"/>
          <ac:spMkLst>
            <pc:docMk/>
            <pc:sldMk cId="458027994" sldId="320"/>
            <ac:spMk id="11" creationId="{3A1CFB4F-E2E0-4D4C-A241-16ED4100DDEF}"/>
          </ac:spMkLst>
        </pc:spChg>
        <pc:spChg chg="add del mod">
          <ac:chgData name="Steven Wallace" userId="f455ab06884d4394" providerId="LiveId" clId="{A07C086E-954C-4884-BE8E-005E83969EB7}" dt="2022-01-20T22:47:09.184" v="366" actId="478"/>
          <ac:spMkLst>
            <pc:docMk/>
            <pc:sldMk cId="458027994" sldId="320"/>
            <ac:spMk id="15" creationId="{9797A951-CF27-4277-AD70-65F6F6ACCA57}"/>
          </ac:spMkLst>
        </pc:spChg>
        <pc:spChg chg="add del mod">
          <ac:chgData name="Steven Wallace" userId="f455ab06884d4394" providerId="LiveId" clId="{A07C086E-954C-4884-BE8E-005E83969EB7}" dt="2022-01-20T22:32:38.473" v="349" actId="21"/>
          <ac:spMkLst>
            <pc:docMk/>
            <pc:sldMk cId="458027994" sldId="320"/>
            <ac:spMk id="16" creationId="{15195E85-3C9A-4ECF-8024-F351CA3B8A36}"/>
          </ac:spMkLst>
        </pc:spChg>
        <pc:spChg chg="add del mod">
          <ac:chgData name="Steven Wallace" userId="f455ab06884d4394" providerId="LiveId" clId="{A07C086E-954C-4884-BE8E-005E83969EB7}" dt="2022-01-20T22:32:43.410" v="351" actId="478"/>
          <ac:spMkLst>
            <pc:docMk/>
            <pc:sldMk cId="458027994" sldId="320"/>
            <ac:spMk id="17" creationId="{C7425410-4FFB-4FB3-96ED-C97CF6A13E26}"/>
          </ac:spMkLst>
        </pc:spChg>
        <pc:picChg chg="add mod modCrop">
          <ac:chgData name="Steven Wallace" userId="f455ab06884d4394" providerId="LiveId" clId="{A07C086E-954C-4884-BE8E-005E83969EB7}" dt="2022-01-20T22:47:33.832" v="369" actId="14100"/>
          <ac:picMkLst>
            <pc:docMk/>
            <pc:sldMk cId="458027994" sldId="320"/>
            <ac:picMk id="12" creationId="{517E2A65-BD0E-4C96-94A7-BFB0689EA862}"/>
          </ac:picMkLst>
        </pc:picChg>
        <pc:picChg chg="add mod">
          <ac:chgData name="Steven Wallace" userId="f455ab06884d4394" providerId="LiveId" clId="{A07C086E-954C-4884-BE8E-005E83969EB7}" dt="2022-01-20T22:47:39.504" v="371" actId="1076"/>
          <ac:picMkLst>
            <pc:docMk/>
            <pc:sldMk cId="458027994" sldId="320"/>
            <ac:picMk id="13" creationId="{710117CC-5D4B-4E9C-9F07-0015631E8C12}"/>
          </ac:picMkLst>
        </pc:picChg>
        <pc:picChg chg="add mod modCrop">
          <ac:chgData name="Steven Wallace" userId="f455ab06884d4394" providerId="LiveId" clId="{A07C086E-954C-4884-BE8E-005E83969EB7}" dt="2022-01-20T22:28:34.227" v="313" actId="1076"/>
          <ac:picMkLst>
            <pc:docMk/>
            <pc:sldMk cId="458027994" sldId="320"/>
            <ac:picMk id="14" creationId="{EB5ECD88-7FD5-475C-BFE5-03CD007F8056}"/>
          </ac:picMkLst>
        </pc:picChg>
        <pc:picChg chg="add del mod modCrop">
          <ac:chgData name="Steven Wallace" userId="f455ab06884d4394" providerId="LiveId" clId="{A07C086E-954C-4884-BE8E-005E83969EB7}" dt="2022-01-20T22:47:12.382" v="367" actId="478"/>
          <ac:picMkLst>
            <pc:docMk/>
            <pc:sldMk cId="458027994" sldId="320"/>
            <ac:picMk id="18" creationId="{5A3A41AC-DD4A-4D94-810C-DC16FABBD9B1}"/>
          </ac:picMkLst>
        </pc:picChg>
      </pc:sldChg>
      <pc:sldChg chg="addSp delSp modSp add mod ord modClrScheme modAnim chgLayout">
        <pc:chgData name="Steven Wallace" userId="f455ab06884d4394" providerId="LiveId" clId="{A07C086E-954C-4884-BE8E-005E83969EB7}" dt="2022-01-20T22:55:51.949" v="383" actId="700"/>
        <pc:sldMkLst>
          <pc:docMk/>
          <pc:sldMk cId="92109442" sldId="321"/>
        </pc:sldMkLst>
        <pc:spChg chg="add del mod ord">
          <ac:chgData name="Steven Wallace" userId="f455ab06884d4394" providerId="LiveId" clId="{A07C086E-954C-4884-BE8E-005E83969EB7}" dt="2022-01-20T22:55:51.949" v="383" actId="700"/>
          <ac:spMkLst>
            <pc:docMk/>
            <pc:sldMk cId="92109442" sldId="321"/>
            <ac:spMk id="2" creationId="{CF22AD22-7A5A-4C0A-81D1-BD337327AF4E}"/>
          </ac:spMkLst>
        </pc:spChg>
        <pc:spChg chg="add del mod ord">
          <ac:chgData name="Steven Wallace" userId="f455ab06884d4394" providerId="LiveId" clId="{A07C086E-954C-4884-BE8E-005E83969EB7}" dt="2022-01-20T22:55:51.949" v="383" actId="700"/>
          <ac:spMkLst>
            <pc:docMk/>
            <pc:sldMk cId="92109442" sldId="321"/>
            <ac:spMk id="4" creationId="{993EFBF2-B010-4F15-8484-DF90F7FF4D7D}"/>
          </ac:spMkLst>
        </pc:spChg>
        <pc:spChg chg="mod">
          <ac:chgData name="Steven Wallace" userId="f455ab06884d4394" providerId="LiveId" clId="{A07C086E-954C-4884-BE8E-005E83969EB7}" dt="2022-01-20T22:55:27.588" v="379" actId="20577"/>
          <ac:spMkLst>
            <pc:docMk/>
            <pc:sldMk cId="92109442" sldId="321"/>
            <ac:spMk id="9" creationId="{B7A5E2A9-21BF-4CC5-AF39-F1756C6A1BE3}"/>
          </ac:spMkLst>
        </pc:spChg>
      </pc:sldChg>
      <pc:sldChg chg="modSp add modTransition modAnim">
        <pc:chgData name="Steven Wallace" userId="f455ab06884d4394" providerId="LiveId" clId="{A07C086E-954C-4884-BE8E-005E83969EB7}" dt="2022-01-21T00:57:54.972" v="1012" actId="20577"/>
        <pc:sldMkLst>
          <pc:docMk/>
          <pc:sldMk cId="440233657" sldId="322"/>
        </pc:sldMkLst>
        <pc:spChg chg="mod">
          <ac:chgData name="Steven Wallace" userId="f455ab06884d4394" providerId="LiveId" clId="{A07C086E-954C-4884-BE8E-005E83969EB7}" dt="2022-01-21T00:57:54.972" v="1012" actId="20577"/>
          <ac:spMkLst>
            <pc:docMk/>
            <pc:sldMk cId="440233657" sldId="322"/>
            <ac:spMk id="9" creationId="{B7A5E2A9-21BF-4CC5-AF39-F1756C6A1BE3}"/>
          </ac:spMkLst>
        </pc:spChg>
      </pc:sldChg>
      <pc:sldChg chg="addSp delSp modSp new mod modTransition setBg modAnim">
        <pc:chgData name="Steven Wallace" userId="f455ab06884d4394" providerId="LiveId" clId="{A07C086E-954C-4884-BE8E-005E83969EB7}" dt="2022-01-21T02:16:59.310" v="1109"/>
        <pc:sldMkLst>
          <pc:docMk/>
          <pc:sldMk cId="3497875619" sldId="323"/>
        </pc:sldMkLst>
        <pc:spChg chg="mod">
          <ac:chgData name="Steven Wallace" userId="f455ab06884d4394" providerId="LiveId" clId="{A07C086E-954C-4884-BE8E-005E83969EB7}" dt="2022-01-21T02:15:45.700" v="1097" actId="14100"/>
          <ac:spMkLst>
            <pc:docMk/>
            <pc:sldMk cId="3497875619" sldId="323"/>
            <ac:spMk id="2" creationId="{4F263777-371B-48D3-A226-A9AF3EA432C6}"/>
          </ac:spMkLst>
        </pc:spChg>
        <pc:spChg chg="mod">
          <ac:chgData name="Steven Wallace" userId="f455ab06884d4394" providerId="LiveId" clId="{A07C086E-954C-4884-BE8E-005E83969EB7}" dt="2022-01-21T02:15:53.602" v="1100" actId="1076"/>
          <ac:spMkLst>
            <pc:docMk/>
            <pc:sldMk cId="3497875619" sldId="323"/>
            <ac:spMk id="3" creationId="{26D59847-585C-42C2-BC4F-794C24567B23}"/>
          </ac:spMkLst>
        </pc:spChg>
        <pc:spChg chg="add mod">
          <ac:chgData name="Steven Wallace" userId="f455ab06884d4394" providerId="LiveId" clId="{A07C086E-954C-4884-BE8E-005E83969EB7}" dt="2022-01-21T02:16:29.986" v="1105" actId="14100"/>
          <ac:spMkLst>
            <pc:docMk/>
            <pc:sldMk cId="3497875619" sldId="323"/>
            <ac:spMk id="5" creationId="{F5213C5B-9B4B-444D-8615-F339BE6A0D3B}"/>
          </ac:spMkLst>
        </pc:spChg>
        <pc:spChg chg="add del">
          <ac:chgData name="Steven Wallace" userId="f455ab06884d4394" providerId="LiveId" clId="{A07C086E-954C-4884-BE8E-005E83969EB7}" dt="2022-01-21T02:14:18.171" v="1083" actId="22"/>
          <ac:spMkLst>
            <pc:docMk/>
            <pc:sldMk cId="3497875619" sldId="323"/>
            <ac:spMk id="7" creationId="{A8EF00F8-0D26-458C-BFA9-61D3F3358B15}"/>
          </ac:spMkLst>
        </pc:spChg>
        <pc:spChg chg="add mod">
          <ac:chgData name="Steven Wallace" userId="f455ab06884d4394" providerId="LiveId" clId="{A07C086E-954C-4884-BE8E-005E83969EB7}" dt="2022-01-21T02:16:17.157" v="1103" actId="113"/>
          <ac:spMkLst>
            <pc:docMk/>
            <pc:sldMk cId="3497875619" sldId="323"/>
            <ac:spMk id="9" creationId="{CA54F63D-3CE4-4864-89A3-A2B0FE622E8C}"/>
          </ac:spMkLst>
        </pc:spChg>
      </pc:sldChg>
      <pc:sldChg chg="addSp modSp new mod ord">
        <pc:chgData name="Steven Wallace" userId="f455ab06884d4394" providerId="LiveId" clId="{A07C086E-954C-4884-BE8E-005E83969EB7}" dt="2022-01-20T23:48:15.211" v="953" actId="113"/>
        <pc:sldMkLst>
          <pc:docMk/>
          <pc:sldMk cId="1771394377" sldId="324"/>
        </pc:sldMkLst>
        <pc:spChg chg="mod">
          <ac:chgData name="Steven Wallace" userId="f455ab06884d4394" providerId="LiveId" clId="{A07C086E-954C-4884-BE8E-005E83969EB7}" dt="2022-01-20T23:48:15.211" v="953" actId="113"/>
          <ac:spMkLst>
            <pc:docMk/>
            <pc:sldMk cId="1771394377" sldId="324"/>
            <ac:spMk id="2" creationId="{1698D5D3-485C-4B26-B2FF-F59C570F8AA1}"/>
          </ac:spMkLst>
        </pc:spChg>
        <pc:spChg chg="add mod">
          <ac:chgData name="Steven Wallace" userId="f455ab06884d4394" providerId="LiveId" clId="{A07C086E-954C-4884-BE8E-005E83969EB7}" dt="2022-01-20T23:41:29.407" v="602" actId="1076"/>
          <ac:spMkLst>
            <pc:docMk/>
            <pc:sldMk cId="1771394377" sldId="324"/>
            <ac:spMk id="3" creationId="{34B98037-F911-4B20-AD2D-4D977281A0A5}"/>
          </ac:spMkLst>
        </pc:spChg>
      </pc:sldChg>
      <pc:sldChg chg="modTransition modAnim">
        <pc:chgData name="Steven Wallace" userId="f455ab06884d4394" providerId="LiveId" clId="{A07C086E-954C-4884-BE8E-005E83969EB7}" dt="2022-01-20T23:56:12.590" v="972"/>
        <pc:sldMkLst>
          <pc:docMk/>
          <pc:sldMk cId="3553057172" sldId="325"/>
        </pc:sldMkLst>
      </pc:sldChg>
      <pc:sldMasterChg chg="del delSldLayout">
        <pc:chgData name="Steven Wallace" userId="f455ab06884d4394" providerId="LiveId" clId="{A07C086E-954C-4884-BE8E-005E83969EB7}" dt="2022-01-21T00:07:57.597" v="981" actId="47"/>
        <pc:sldMasterMkLst>
          <pc:docMk/>
          <pc:sldMasterMk cId="379795103" sldId="2147483683"/>
        </pc:sldMasterMkLst>
        <pc:sldLayoutChg chg="del">
          <pc:chgData name="Steven Wallace" userId="f455ab06884d4394" providerId="LiveId" clId="{A07C086E-954C-4884-BE8E-005E83969EB7}" dt="2022-01-21T00:07:57.597" v="981" actId="47"/>
          <pc:sldLayoutMkLst>
            <pc:docMk/>
            <pc:sldMasterMk cId="379795103" sldId="2147483683"/>
            <pc:sldLayoutMk cId="3863231467" sldId="2147483684"/>
          </pc:sldLayoutMkLst>
        </pc:sldLayoutChg>
        <pc:sldLayoutChg chg="del">
          <pc:chgData name="Steven Wallace" userId="f455ab06884d4394" providerId="LiveId" clId="{A07C086E-954C-4884-BE8E-005E83969EB7}" dt="2022-01-21T00:07:57.597" v="981" actId="47"/>
          <pc:sldLayoutMkLst>
            <pc:docMk/>
            <pc:sldMasterMk cId="379795103" sldId="2147483683"/>
            <pc:sldLayoutMk cId="1433955438" sldId="2147483685"/>
          </pc:sldLayoutMkLst>
        </pc:sldLayoutChg>
        <pc:sldLayoutChg chg="del">
          <pc:chgData name="Steven Wallace" userId="f455ab06884d4394" providerId="LiveId" clId="{A07C086E-954C-4884-BE8E-005E83969EB7}" dt="2022-01-21T00:07:57.597" v="981" actId="47"/>
          <pc:sldLayoutMkLst>
            <pc:docMk/>
            <pc:sldMasterMk cId="379795103" sldId="2147483683"/>
            <pc:sldLayoutMk cId="2174787340" sldId="2147483686"/>
          </pc:sldLayoutMkLst>
        </pc:sldLayoutChg>
        <pc:sldLayoutChg chg="del">
          <pc:chgData name="Steven Wallace" userId="f455ab06884d4394" providerId="LiveId" clId="{A07C086E-954C-4884-BE8E-005E83969EB7}" dt="2022-01-21T00:07:57.597" v="981" actId="47"/>
          <pc:sldLayoutMkLst>
            <pc:docMk/>
            <pc:sldMasterMk cId="379795103" sldId="2147483683"/>
            <pc:sldLayoutMk cId="2461032009" sldId="2147483687"/>
          </pc:sldLayoutMkLst>
        </pc:sldLayoutChg>
        <pc:sldLayoutChg chg="del">
          <pc:chgData name="Steven Wallace" userId="f455ab06884d4394" providerId="LiveId" clId="{A07C086E-954C-4884-BE8E-005E83969EB7}" dt="2022-01-21T00:07:57.597" v="981" actId="47"/>
          <pc:sldLayoutMkLst>
            <pc:docMk/>
            <pc:sldMasterMk cId="379795103" sldId="2147483683"/>
            <pc:sldLayoutMk cId="3230624712" sldId="2147483688"/>
          </pc:sldLayoutMkLst>
        </pc:sldLayoutChg>
        <pc:sldLayoutChg chg="del">
          <pc:chgData name="Steven Wallace" userId="f455ab06884d4394" providerId="LiveId" clId="{A07C086E-954C-4884-BE8E-005E83969EB7}" dt="2022-01-21T00:07:57.597" v="981" actId="47"/>
          <pc:sldLayoutMkLst>
            <pc:docMk/>
            <pc:sldMasterMk cId="379795103" sldId="2147483683"/>
            <pc:sldLayoutMk cId="3538878014" sldId="2147483689"/>
          </pc:sldLayoutMkLst>
        </pc:sldLayoutChg>
        <pc:sldLayoutChg chg="del">
          <pc:chgData name="Steven Wallace" userId="f455ab06884d4394" providerId="LiveId" clId="{A07C086E-954C-4884-BE8E-005E83969EB7}" dt="2022-01-21T00:07:57.597" v="981" actId="47"/>
          <pc:sldLayoutMkLst>
            <pc:docMk/>
            <pc:sldMasterMk cId="379795103" sldId="2147483683"/>
            <pc:sldLayoutMk cId="3840016141" sldId="214748369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C61E4-886D-4A51-A3B8-1A4C3C84C885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D5C42-3613-42A2-B04F-D0EAD79A1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80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894371" y="3801755"/>
            <a:ext cx="2194621" cy="34781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253662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894371" y="3801755"/>
            <a:ext cx="2194621" cy="34781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084918" y="1612325"/>
            <a:ext cx="5399354" cy="2010137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3546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5486" y="205709"/>
            <a:ext cx="8612054" cy="5087792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8F1DC2-F7BD-4072-B0EE-7AB679E2C1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46686" y="6315410"/>
            <a:ext cx="3004064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1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5486" y="205709"/>
            <a:ext cx="8612054" cy="5087792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115567" y="5428081"/>
            <a:ext cx="2731159" cy="102594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1847542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561831"/>
            <a:ext cx="8160063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189" indent="0">
              <a:buNone/>
              <a:defRPr/>
            </a:lvl2pPr>
            <a:lvl3pPr marL="914378" indent="0">
              <a:buFont typeface="Arial"/>
              <a:buNone/>
              <a:defRPr/>
            </a:lvl3pPr>
            <a:lvl4pPr marL="1371566" indent="0">
              <a:buFont typeface="Arial"/>
              <a:buNone/>
              <a:defRPr/>
            </a:lvl4pPr>
            <a:lvl5pPr marL="1828754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7050" y="5361519"/>
            <a:ext cx="8159750" cy="990253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403479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561829"/>
            <a:ext cx="8160063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189" indent="0">
              <a:buNone/>
              <a:defRPr/>
            </a:lvl2pPr>
            <a:lvl3pPr marL="914378" indent="0">
              <a:buFont typeface="Arial"/>
              <a:buNone/>
              <a:defRPr/>
            </a:lvl3pPr>
            <a:lvl4pPr marL="1371566" indent="0">
              <a:buFont typeface="Arial"/>
              <a:buNone/>
              <a:defRPr/>
            </a:lvl4pPr>
            <a:lvl5pPr marL="1828754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067875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rgbClr val="2E2224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F83A-111F-4D31-A84A-FDE00644BED7}" type="datetimeFigureOut">
              <a:rPr lang="en-US" smtClean="0">
                <a:solidFill>
                  <a:srgbClr val="48231E"/>
                </a:solidFill>
              </a:rPr>
              <a:pPr/>
              <a:t>1/22/2022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3012-C1D9-4995-B3BB-3A4D4DC653FA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2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562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F83A-111F-4D31-A84A-FDE00644BED7}" type="datetimeFigureOut">
              <a:rPr lang="en-US" smtClean="0">
                <a:solidFill>
                  <a:srgbClr val="48231E"/>
                </a:solidFill>
              </a:rPr>
              <a:pPr/>
              <a:t>1/22/2022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3012-C1D9-4995-B3BB-3A4D4DC653FA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399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A9F83A-111F-4D31-A84A-FDE00644BED7}" type="datetimeFigureOut">
              <a:rPr lang="en-US" smtClean="0">
                <a:solidFill>
                  <a:srgbClr val="48231E"/>
                </a:solidFill>
              </a:rPr>
              <a:pPr/>
              <a:t>1/22/2022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3012-C1D9-4995-B3BB-3A4D4DC653FA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347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F83A-111F-4D31-A84A-FDE00644BED7}" type="datetimeFigureOut">
              <a:rPr lang="en-US" smtClean="0">
                <a:solidFill>
                  <a:srgbClr val="48231E"/>
                </a:solidFill>
              </a:rPr>
              <a:pPr/>
              <a:t>1/22/2022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3012-C1D9-4995-B3BB-3A4D4DC653FA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22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894373" y="3801755"/>
            <a:ext cx="2194621" cy="347812"/>
          </a:xfrm>
        </p:spPr>
        <p:txBody>
          <a:bodyPr>
            <a:normAutofit/>
          </a:bodyPr>
          <a:lstStyle>
            <a:lvl1pPr>
              <a:defRPr sz="2133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640265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894373" y="3801755"/>
            <a:ext cx="2194621" cy="347812"/>
          </a:xfrm>
        </p:spPr>
        <p:txBody>
          <a:bodyPr>
            <a:normAutofit/>
          </a:bodyPr>
          <a:lstStyle>
            <a:lvl1pPr>
              <a:defRPr sz="2133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084918" y="1612329"/>
            <a:ext cx="5399354" cy="2010137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2469928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5486" y="205709"/>
            <a:ext cx="8612054" cy="5087792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8F1DC2-F7BD-4072-B0EE-7AB679E2C1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46688" y="6315414"/>
            <a:ext cx="3004064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53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5486" y="205709"/>
            <a:ext cx="8612054" cy="5087792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115569" y="5428081"/>
            <a:ext cx="2731159" cy="1025940"/>
          </a:xfrm>
        </p:spPr>
        <p:txBody>
          <a:bodyPr>
            <a:normAutofit/>
          </a:bodyPr>
          <a:lstStyle>
            <a:lvl1pPr>
              <a:defRPr sz="2133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2463383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561835"/>
            <a:ext cx="8160063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609570" indent="0">
              <a:buNone/>
              <a:defRPr/>
            </a:lvl2pPr>
            <a:lvl3pPr marL="1219140" indent="0">
              <a:buFont typeface="Arial"/>
              <a:buNone/>
              <a:defRPr/>
            </a:lvl3pPr>
            <a:lvl4pPr marL="1828709" indent="0">
              <a:buFont typeface="Arial"/>
              <a:buNone/>
              <a:defRPr/>
            </a:lvl4pPr>
            <a:lvl5pPr marL="2438278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7050" y="5361523"/>
            <a:ext cx="8159750" cy="990253"/>
          </a:xfrm>
        </p:spPr>
        <p:txBody>
          <a:bodyPr>
            <a:normAutofit/>
          </a:bodyPr>
          <a:lstStyle>
            <a:lvl1pPr>
              <a:defRPr sz="1867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3429984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561829"/>
            <a:ext cx="8160063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609570" indent="0">
              <a:buNone/>
              <a:defRPr/>
            </a:lvl2pPr>
            <a:lvl3pPr marL="1219140" indent="0">
              <a:buFont typeface="Arial"/>
              <a:buNone/>
              <a:defRPr/>
            </a:lvl3pPr>
            <a:lvl4pPr marL="1828709" indent="0">
              <a:buFont typeface="Arial"/>
              <a:buNone/>
              <a:defRPr/>
            </a:lvl4pPr>
            <a:lvl5pPr marL="2438278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26833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193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914378" rtl="0" eaLnBrk="1" latinLnBrk="0" hangingPunct="1">
        <a:spcBef>
          <a:spcPct val="20000"/>
        </a:spcBef>
        <a:buFont typeface="Arial"/>
        <a:buNone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1pPr>
      <a:lvl2pPr marL="914378" indent="-457189" algn="ctr" defTabSz="914378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2pPr>
      <a:lvl3pPr marL="914378" indent="0" algn="ctr" defTabSz="914378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3pPr>
      <a:lvl4pPr marL="1371566" indent="0" algn="ctr" defTabSz="914378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4pPr>
      <a:lvl5pPr marL="1828754" indent="0" algn="ctr" defTabSz="914378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Apple Chancery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2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88" b="1">
                <a:solidFill>
                  <a:schemeClr val="tx2"/>
                </a:solidFill>
              </a:defRPr>
            </a:lvl1pPr>
          </a:lstStyle>
          <a:p>
            <a:fld id="{A6A9F83A-111F-4D31-A84A-FDE00644BED7}" type="datetimeFigureOut">
              <a:rPr lang="en-US" smtClean="0">
                <a:solidFill>
                  <a:srgbClr val="48231E"/>
                </a:solidFill>
              </a:rPr>
              <a:pPr/>
              <a:t>1/22/2022</a:t>
            </a:fld>
            <a:endParaRPr lang="en-US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88" b="1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0F743012-C1D9-4995-B3BB-3A4D4DC653FA}" type="slidenum">
              <a:rPr lang="en-US" smtClean="0">
                <a:solidFill>
                  <a:srgbClr val="48231E"/>
                </a:solidFill>
              </a:rPr>
              <a:pPr/>
              <a:t>‹#›</a:t>
            </a:fld>
            <a:endParaRPr lang="en-US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03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2" r:id="rId2"/>
    <p:sldLayoutId id="2147483674" r:id="rId3"/>
    <p:sldLayoutId id="2147483675" r:id="rId4"/>
  </p:sldLayoutIdLst>
  <p:txStyles>
    <p:titleStyle>
      <a:lvl1pPr algn="l" defTabSz="685800" rtl="0" eaLnBrk="1" latinLnBrk="0" hangingPunct="1">
        <a:spcBef>
          <a:spcPts val="300"/>
        </a:spcBef>
        <a:buNone/>
        <a:defRPr sz="27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28588" indent="-130302" algn="l" defTabSz="685800" rtl="0" eaLnBrk="1" latinLnBrk="0" hangingPunct="1">
        <a:spcBef>
          <a:spcPts val="45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1650" b="0" i="0" kern="1200" cap="none" spc="23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258366" indent="-130302" algn="l" defTabSz="685800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386954" indent="-130302" algn="l" defTabSz="685800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35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516731" indent="-130302" algn="l" defTabSz="685800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645319" indent="-130302" algn="l" defTabSz="685800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788670" indent="-130302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6pPr>
      <a:lvl7pPr marL="925830" indent="-130302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7pPr>
      <a:lvl8pPr marL="1062990" indent="-130302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8pPr>
      <a:lvl9pPr marL="1200150" indent="-130302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037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1219140" rtl="0" eaLnBrk="1" latinLnBrk="0" hangingPunct="1">
        <a:spcBef>
          <a:spcPct val="20000"/>
        </a:spcBef>
        <a:buFont typeface="Arial"/>
        <a:buNone/>
        <a:defRPr sz="4000" kern="1200">
          <a:solidFill>
            <a:schemeClr val="tx1"/>
          </a:solidFill>
          <a:latin typeface="+mn-lt"/>
          <a:ea typeface="+mn-ea"/>
          <a:cs typeface="Apple Chancery"/>
        </a:defRPr>
      </a:lvl1pPr>
      <a:lvl2pPr marL="1219140" indent="-609570" algn="ctr" defTabSz="121914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Apple Chancery"/>
        </a:defRPr>
      </a:lvl2pPr>
      <a:lvl3pPr marL="1219140" indent="0" algn="ctr" defTabSz="1219140" rtl="0" eaLnBrk="1" latinLnBrk="0" hangingPunct="1">
        <a:spcBef>
          <a:spcPct val="20000"/>
        </a:spcBef>
        <a:buFont typeface="Arial" pitchFamily="34" charset="0"/>
        <a:buNone/>
        <a:defRPr sz="4000" kern="1200">
          <a:solidFill>
            <a:schemeClr val="tx1"/>
          </a:solidFill>
          <a:latin typeface="+mn-lt"/>
          <a:ea typeface="+mn-ea"/>
          <a:cs typeface="Apple Chancery"/>
        </a:defRPr>
      </a:lvl3pPr>
      <a:lvl4pPr marL="1828709" indent="0" algn="ctr" defTabSz="1219140" rtl="0" eaLnBrk="1" latinLnBrk="0" hangingPunct="1">
        <a:spcBef>
          <a:spcPct val="20000"/>
        </a:spcBef>
        <a:buFont typeface="Arial" pitchFamily="34" charset="0"/>
        <a:buNone/>
        <a:defRPr sz="4000" kern="1200">
          <a:solidFill>
            <a:schemeClr val="tx1"/>
          </a:solidFill>
          <a:latin typeface="+mn-lt"/>
          <a:ea typeface="+mn-ea"/>
          <a:cs typeface="Apple Chancery"/>
        </a:defRPr>
      </a:lvl4pPr>
      <a:lvl5pPr marL="2438278" indent="0" algn="ctr" defTabSz="1219140" rtl="0" eaLnBrk="1" latinLnBrk="0" hangingPunct="1">
        <a:spcBef>
          <a:spcPct val="20000"/>
        </a:spcBef>
        <a:buFont typeface="Arial" pitchFamily="34" charset="0"/>
        <a:buNone/>
        <a:defRPr sz="4000" kern="1200">
          <a:solidFill>
            <a:schemeClr val="tx1"/>
          </a:solidFill>
          <a:latin typeface="+mn-lt"/>
          <a:ea typeface="+mn-ea"/>
          <a:cs typeface="Apple Chancery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7528F1-EA34-4706-933A-A89EF08761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7D7ED0-CE4A-4D75-9A81-12727BD1C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46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B70FD-E9FA-4F11-B42F-EBF213D31B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5422" y="3765234"/>
            <a:ext cx="5334008" cy="1069655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ln w="19050">
                  <a:solidFill>
                    <a:sysClr val="windowText" lastClr="000000"/>
                  </a:solidFill>
                </a:ln>
                <a:latin typeface="Arial Black" panose="020B0A04020102020204" pitchFamily="34" charset="0"/>
              </a:rPr>
              <a:t>Ephesians 4:11-16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CB5DF9-922F-444C-BC6A-F885A5181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986" y="1005840"/>
            <a:ext cx="6533218" cy="2591403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6700" b="1" u="sng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PURPOSE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7300" b="1" u="sng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WORK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CHURCH!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6ACE62-B90D-4959-A2CD-60162B911846}"/>
              </a:ext>
            </a:extLst>
          </p:cNvPr>
          <p:cNvSpPr txBox="1"/>
          <p:nvPr/>
        </p:nvSpPr>
        <p:spPr>
          <a:xfrm>
            <a:off x="276225" y="6008274"/>
            <a:ext cx="8591551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Scripture taken from the New King James Version®. </a:t>
            </a:r>
          </a:p>
          <a:p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Copyright © 1982 by Thomas Nelson. Used by permission. All rights reserved.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722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:randomBar/>
      </p:transition>
    </mc:Choice>
    <mc:Fallback xmlns="">
      <p:transition spd="slow">
        <p:randomBa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1947FF6-871D-47D4-88ED-7BE456F417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34" t="1542" r="1860" b="21417"/>
          <a:stretch/>
        </p:blipFill>
        <p:spPr>
          <a:xfrm>
            <a:off x="816747" y="3187082"/>
            <a:ext cx="7594846" cy="350667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49EC27-F6B3-4A67-865D-A05C3AB06032}"/>
              </a:ext>
            </a:extLst>
          </p:cNvPr>
          <p:cNvSpPr txBox="1"/>
          <p:nvPr/>
        </p:nvSpPr>
        <p:spPr>
          <a:xfrm>
            <a:off x="714652" y="1389355"/>
            <a:ext cx="77945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/>
              <a:t>And for what </a:t>
            </a:r>
            <a:r>
              <a:rPr lang="en-US" sz="6000" b="1" u="sng" dirty="0"/>
              <a:t>PURPOSE</a:t>
            </a:r>
            <a:r>
              <a:rPr lang="en-US" sz="6000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D6A39-5651-48DB-A7B6-73510FD05A2B}"/>
              </a:ext>
            </a:extLst>
          </p:cNvPr>
          <p:cNvSpPr txBox="1"/>
          <p:nvPr/>
        </p:nvSpPr>
        <p:spPr>
          <a:xfrm>
            <a:off x="637622" y="164239"/>
            <a:ext cx="8099577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7300" b="1" i="0" u="sng" strike="noStrike" kern="1200" cap="none" spc="50" normalizeH="0" baseline="0" noProof="0" dirty="0">
                <a:ln w="9525" cmpd="sng">
                  <a:solidFill>
                    <a:srgbClr val="DDDDD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DDDDDD">
                      <a:alpha val="40000"/>
                    </a:srgbClr>
                  </a:glow>
                </a:effectLst>
                <a:uLnTx/>
                <a:uFillTx/>
                <a:latin typeface="Georgia"/>
                <a:ea typeface="+mj-ea"/>
              </a:rPr>
              <a:t>WHAT WORK?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114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98D5D3-485C-4B26-B2FF-F59C570F8A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2744987"/>
            <a:ext cx="8160063" cy="3622389"/>
          </a:xfrm>
        </p:spPr>
        <p:txBody>
          <a:bodyPr>
            <a:normAutofit fontScale="92500"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600" b="1" u="sng" dirty="0">
                <a:effectLst>
                  <a:glow rad="101600">
                    <a:schemeClr val="bg2">
                      <a:alpha val="60000"/>
                    </a:schemeClr>
                  </a:glow>
                </a:effectLst>
              </a:rPr>
              <a:t>To save the lost</a:t>
            </a:r>
            <a:r>
              <a:rPr lang="en-US" sz="3600" dirty="0">
                <a:effectLst>
                  <a:glow rad="101600">
                    <a:schemeClr val="bg2">
                      <a:alpha val="60000"/>
                    </a:schemeClr>
                  </a:glow>
                </a:effectLst>
              </a:rPr>
              <a:t>—bringing them to the grounds of reconciliation with God</a:t>
            </a:r>
          </a:p>
          <a:p>
            <a:pPr marL="914389" lvl="1" indent="-457200" algn="l">
              <a:buFont typeface="Wingdings" panose="05000000000000000000" pitchFamily="2" charset="2"/>
              <a:buChar char="Ø"/>
            </a:pPr>
            <a:r>
              <a:rPr lang="en-US" sz="3600" dirty="0">
                <a:effectLst>
                  <a:glow rad="101600">
                    <a:schemeClr val="bg2">
                      <a:alpha val="60000"/>
                    </a:schemeClr>
                  </a:glow>
                </a:effectLst>
              </a:rPr>
              <a:t>Eph. 1:7; 2:13, 16-18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600" b="1" u="sng" dirty="0">
                <a:effectLst>
                  <a:glow rad="101600">
                    <a:schemeClr val="bg2">
                      <a:alpha val="60000"/>
                    </a:schemeClr>
                  </a:glow>
                </a:effectLst>
              </a:rPr>
              <a:t>To keep the saved, saved</a:t>
            </a:r>
            <a:r>
              <a:rPr lang="en-US" sz="3600" dirty="0">
                <a:effectLst>
                  <a:glow rad="101600">
                    <a:schemeClr val="bg2">
                      <a:alpha val="60000"/>
                    </a:schemeClr>
                  </a:glow>
                </a:effectLst>
              </a:rPr>
              <a:t>—forming Christ within every member of the body</a:t>
            </a:r>
          </a:p>
          <a:p>
            <a:pPr marL="914389" lvl="1" indent="-457200" algn="l">
              <a:buFont typeface="Wingdings" panose="05000000000000000000" pitchFamily="2" charset="2"/>
              <a:buChar char="Ø"/>
            </a:pPr>
            <a:r>
              <a:rPr lang="en-US" sz="3600" dirty="0">
                <a:effectLst>
                  <a:glow rad="101600">
                    <a:schemeClr val="bg2">
                      <a:alpha val="60000"/>
                    </a:schemeClr>
                  </a:glow>
                </a:effectLst>
              </a:rPr>
              <a:t>Eph. 4:20-24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B98037-F911-4B20-AD2D-4D977281A0A5}"/>
              </a:ext>
            </a:extLst>
          </p:cNvPr>
          <p:cNvSpPr txBox="1">
            <a:spLocks/>
          </p:cNvSpPr>
          <p:nvPr/>
        </p:nvSpPr>
        <p:spPr>
          <a:xfrm>
            <a:off x="322678" y="153584"/>
            <a:ext cx="6533218" cy="2591403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Adelle-Regular"/>
              </a:defRPr>
            </a:lvl1pPr>
          </a:lstStyle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6700" b="1" u="sng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PURPOSE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7300" b="1" u="sng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WORK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CHURCH!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1394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7A5E2A9-21BF-4CC5-AF39-F1756C6A1BE3}"/>
              </a:ext>
            </a:extLst>
          </p:cNvPr>
          <p:cNvSpPr txBox="1"/>
          <p:nvPr/>
        </p:nvSpPr>
        <p:spPr>
          <a:xfrm>
            <a:off x="205027" y="2420474"/>
            <a:ext cx="8733945" cy="17491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spcAft>
                <a:spcPts val="900"/>
              </a:spcAft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4:12</a:t>
            </a:r>
          </a:p>
          <a:p>
            <a:pPr marL="385763" indent="-385763">
              <a:spcBef>
                <a:spcPts val="45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US" sz="3600" u="sng" dirty="0"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 the equipping of the saints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picture, Matt. 4:21 | 2 Cor. 13:9-11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531F7B-DFF9-411F-863A-2301D7739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5" t="6355" r="4383" b="20576"/>
          <a:stretch/>
        </p:blipFill>
        <p:spPr>
          <a:xfrm>
            <a:off x="157821" y="222737"/>
            <a:ext cx="4048025" cy="8786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F494E2-3833-4B37-88A5-C73DF14B2725}"/>
              </a:ext>
            </a:extLst>
          </p:cNvPr>
          <p:cNvSpPr txBox="1"/>
          <p:nvPr/>
        </p:nvSpPr>
        <p:spPr>
          <a:xfrm>
            <a:off x="205028" y="1389355"/>
            <a:ext cx="8733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/>
              <a:t>the</a:t>
            </a:r>
            <a:r>
              <a:rPr lang="en-US" sz="4800" dirty="0"/>
              <a:t> </a:t>
            </a:r>
            <a:r>
              <a:rPr lang="en-US" sz="4800" u="sng" dirty="0"/>
              <a:t>PURPOSE</a:t>
            </a:r>
            <a:r>
              <a:rPr lang="en-US" sz="4800" dirty="0"/>
              <a:t> </a:t>
            </a:r>
            <a:r>
              <a:rPr lang="en-US" sz="4800" i="1" dirty="0"/>
              <a:t>of the </a:t>
            </a:r>
            <a:r>
              <a:rPr lang="en-US" sz="4800" dirty="0"/>
              <a:t>WORK!</a:t>
            </a:r>
          </a:p>
        </p:txBody>
      </p:sp>
      <p:pic>
        <p:nvPicPr>
          <p:cNvPr id="13" name="Graphic 12" descr="An open book">
            <a:extLst>
              <a:ext uri="{FF2B5EF4-FFF2-40B4-BE49-F238E27FC236}">
                <a16:creationId xmlns:a16="http://schemas.microsoft.com/office/drawing/2014/main" id="{33F0A4C5-8343-4B58-BEB8-2F0475517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0127" y="2153413"/>
            <a:ext cx="2172061" cy="217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60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A8F13E-FCCD-49D0-9449-568C2F59DD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4320" y="2166149"/>
            <a:ext cx="8595360" cy="445215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John 8:31 – “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Then Jesus said to those Jews who believed Him, "</a:t>
            </a:r>
            <a:r>
              <a:rPr lang="en-US" sz="2800" b="1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abide in My word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you are My disciples indeed.”</a:t>
            </a:r>
          </a:p>
          <a:p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Acts 2:42 – “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they </a:t>
            </a:r>
            <a:r>
              <a:rPr lang="en-US" sz="2800" b="1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continued steadfastly</a:t>
            </a:r>
            <a:r>
              <a:rPr lang="en-US" sz="2800" b="1" i="0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the apostles’ </a:t>
            </a:r>
            <a:r>
              <a:rPr lang="en-US" sz="2800" b="1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doctrine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…”</a:t>
            </a:r>
          </a:p>
          <a:p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Acts 20:7 – “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Now on the first </a:t>
            </a:r>
            <a:r>
              <a:rPr lang="en-US" sz="2800" b="0" i="1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day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the week, when the disciples came together to break bread, Paul, ready to depart the next day, spoke to them and </a:t>
            </a:r>
            <a:r>
              <a:rPr lang="en-US" sz="2800" b="1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continued his message until midnight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B9C0B7-F527-4508-ACF8-FCB0E7E673C4}"/>
              </a:ext>
            </a:extLst>
          </p:cNvPr>
          <p:cNvSpPr txBox="1"/>
          <p:nvPr/>
        </p:nvSpPr>
        <p:spPr>
          <a:xfrm>
            <a:off x="888216" y="369738"/>
            <a:ext cx="7367567" cy="144985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3600" b="1" dirty="0"/>
              <a:t>Motivational Speeches</a:t>
            </a:r>
          </a:p>
          <a:p>
            <a:pPr algn="ctr"/>
            <a:r>
              <a:rPr lang="en-US" sz="2800" dirty="0"/>
              <a:t>0r</a:t>
            </a:r>
          </a:p>
          <a:p>
            <a:pPr algn="ctr"/>
            <a:r>
              <a:rPr lang="en-US" sz="3600" b="1" dirty="0"/>
              <a:t>Instructional Teaching?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25D429-E410-46E4-8DDB-8E6FA5E26BEF}"/>
              </a:ext>
            </a:extLst>
          </p:cNvPr>
          <p:cNvSpPr txBox="1"/>
          <p:nvPr/>
        </p:nvSpPr>
        <p:spPr>
          <a:xfrm>
            <a:off x="474955" y="6262742"/>
            <a:ext cx="8145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“FOR THE EQUIPPING OF THE SAINTS”</a:t>
            </a:r>
            <a:endParaRPr lang="en-US" sz="20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495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A8F13E-FCCD-49D0-9449-568C2F59DD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4320" y="2166150"/>
            <a:ext cx="8595360" cy="407005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Acts 16:4, 5 – “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as they went through the cities, </a:t>
            </a:r>
            <a:r>
              <a:rPr lang="en-US" sz="2800" b="1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they delivered to them the decrees to keep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which were determined by the apostles and elders at Jerusalem. </a:t>
            </a:r>
            <a:r>
              <a:rPr lang="en-US" sz="2800" b="1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 the churches were strengthened in the faith, and increased in number daily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”</a:t>
            </a:r>
          </a:p>
          <a:p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Cor. 11:2 – “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Now I praise you, brethren, that you remember me in all things </a:t>
            </a:r>
            <a:r>
              <a:rPr lang="en-US" sz="2800" b="1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keep the traditions just as I delivered </a:t>
            </a:r>
            <a:r>
              <a:rPr lang="en-US" sz="2800" b="1" i="1" u="sng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</a:t>
            </a:r>
            <a:r>
              <a:rPr lang="en-US" sz="2800" b="1" i="0" u="sng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you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.”</a:t>
            </a:r>
            <a:endParaRPr lang="en-US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4FE40F-5978-488E-B6CA-BEC0727AA4DA}"/>
              </a:ext>
            </a:extLst>
          </p:cNvPr>
          <p:cNvSpPr txBox="1"/>
          <p:nvPr/>
        </p:nvSpPr>
        <p:spPr>
          <a:xfrm>
            <a:off x="888216" y="369738"/>
            <a:ext cx="7367567" cy="144985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3600" b="1" dirty="0"/>
              <a:t>Motivational Speeches</a:t>
            </a:r>
          </a:p>
          <a:p>
            <a:pPr algn="ctr"/>
            <a:r>
              <a:rPr lang="en-US" sz="2800" dirty="0"/>
              <a:t>0r</a:t>
            </a:r>
          </a:p>
          <a:p>
            <a:pPr algn="ctr"/>
            <a:r>
              <a:rPr lang="en-US" sz="3600" b="1" dirty="0"/>
              <a:t>Instructional Teaching?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C7D40-7A9F-441F-9A2C-D1284D18357F}"/>
              </a:ext>
            </a:extLst>
          </p:cNvPr>
          <p:cNvSpPr txBox="1"/>
          <p:nvPr/>
        </p:nvSpPr>
        <p:spPr>
          <a:xfrm>
            <a:off x="474955" y="6262742"/>
            <a:ext cx="8145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“FOR THE EQUIPPING OF THE SAINTS”</a:t>
            </a:r>
            <a:endParaRPr lang="en-US" sz="20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530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40FB93-2E63-4C74-9C57-EDF7399E088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“</a:t>
            </a:r>
            <a:r>
              <a:rPr lang="en-US" sz="3600" b="1" u="sng" dirty="0">
                <a:solidFill>
                  <a:schemeClr val="bg1"/>
                </a:solidFill>
                <a:latin typeface="+mj-lt"/>
              </a:rPr>
              <a:t>H</a:t>
            </a:r>
            <a:r>
              <a:rPr lang="en-US" sz="3600" b="1" i="0" u="sng" strike="noStrike" baseline="0" dirty="0">
                <a:solidFill>
                  <a:schemeClr val="bg1"/>
                </a:solidFill>
                <a:latin typeface="+mj-lt"/>
              </a:rPr>
              <a:t>aving a form </a:t>
            </a:r>
            <a:r>
              <a:rPr lang="en-US" sz="3600" b="0" i="0" u="none" strike="noStrike" baseline="0" dirty="0">
                <a:solidFill>
                  <a:schemeClr val="bg1"/>
                </a:solidFill>
                <a:latin typeface="+mj-lt"/>
              </a:rPr>
              <a:t>of godliness but denying its power. And from such people turn away!”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9EC0B5-3CDA-4B32-9AE2-59ADB7D2E96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 anchorCtr="0">
            <a:normAutofit lnSpcReduction="10000"/>
          </a:bodyPr>
          <a:lstStyle/>
          <a:p>
            <a:pPr marL="0" indent="0" algn="ctr">
              <a:buNone/>
            </a:pPr>
            <a:r>
              <a:rPr lang="en-US" sz="3600" dirty="0"/>
              <a:t>My little children, for whom I labor in birth again until </a:t>
            </a:r>
            <a:r>
              <a:rPr lang="en-US" sz="3600" b="1" u="sng" dirty="0"/>
              <a:t>Christ is formed </a:t>
            </a:r>
            <a:r>
              <a:rPr lang="en-US" sz="3600" dirty="0"/>
              <a:t>in you, I would like to be present with you now and to change my tone; for I have doubts about you.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491280-B564-4C10-983F-7AD83115788F}"/>
              </a:ext>
            </a:extLst>
          </p:cNvPr>
          <p:cNvSpPr txBox="1"/>
          <p:nvPr/>
        </p:nvSpPr>
        <p:spPr>
          <a:xfrm>
            <a:off x="791027" y="6236208"/>
            <a:ext cx="3222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pc="600" dirty="0">
                <a:solidFill>
                  <a:schemeClr val="bg1"/>
                </a:solidFill>
                <a:effectLst>
                  <a:glow rad="101600">
                    <a:schemeClr val="tx2">
                      <a:alpha val="60000"/>
                    </a:schemeClr>
                  </a:glow>
                </a:effectLst>
              </a:rPr>
              <a:t>2 Timothy 3:5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F2D281-B282-4D57-B7C7-FBFF070419F5}"/>
              </a:ext>
            </a:extLst>
          </p:cNvPr>
          <p:cNvSpPr txBox="1"/>
          <p:nvPr/>
        </p:nvSpPr>
        <p:spPr>
          <a:xfrm>
            <a:off x="4649719" y="6236208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pc="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Galatians 4:19, 20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17E2A65-BD0E-4C96-94A7-BFB0689EA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5" r="39946"/>
          <a:stretch/>
        </p:blipFill>
        <p:spPr>
          <a:xfrm flipH="1">
            <a:off x="2365725" y="621792"/>
            <a:ext cx="750340" cy="17487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0117CC-5D4B-4E9C-9F07-0015631E8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949" y="355137"/>
            <a:ext cx="1841152" cy="15180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5ECD88-7FD5-475C-BFE5-03CD007F80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32" t="4636" r="4927" b="15508"/>
          <a:stretch/>
        </p:blipFill>
        <p:spPr>
          <a:xfrm>
            <a:off x="6684884" y="288823"/>
            <a:ext cx="1624615" cy="1207363"/>
          </a:xfrm>
          <a:prstGeom prst="rect">
            <a:avLst/>
          </a:prstGeom>
        </p:spPr>
      </p:pic>
      <p:sp>
        <p:nvSpPr>
          <p:cNvPr id="2" name="Arrow: Circular 1">
            <a:extLst>
              <a:ext uri="{FF2B5EF4-FFF2-40B4-BE49-F238E27FC236}">
                <a16:creationId xmlns:a16="http://schemas.microsoft.com/office/drawing/2014/main" id="{6E884961-8F25-4A30-8B30-2238F886AA00}"/>
              </a:ext>
            </a:extLst>
          </p:cNvPr>
          <p:cNvSpPr/>
          <p:nvPr/>
        </p:nvSpPr>
        <p:spPr>
          <a:xfrm rot="5400000">
            <a:off x="7193988" y="1204288"/>
            <a:ext cx="2135080" cy="1866021"/>
          </a:xfrm>
          <a:prstGeom prst="circular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02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A8F13E-FCCD-49D0-9449-568C2F59DD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4320" y="2166150"/>
            <a:ext cx="4434158" cy="407005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Cor. 11:22 – “</a:t>
            </a:r>
            <a:r>
              <a:rPr lang="en-US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What! Do you not have houses to eat and drink in? </a:t>
            </a:r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 do you despise the church of God and shame those who have nothing? What shall I say to you? Shall I praise you in this? I do not praise </a:t>
            </a:r>
            <a:r>
              <a:rPr lang="en-US" sz="2800" i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4FE40F-5978-488E-B6CA-BEC0727AA4DA}"/>
              </a:ext>
            </a:extLst>
          </p:cNvPr>
          <p:cNvSpPr txBox="1"/>
          <p:nvPr/>
        </p:nvSpPr>
        <p:spPr>
          <a:xfrm>
            <a:off x="888216" y="369738"/>
            <a:ext cx="7367567" cy="144985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3600" b="1" dirty="0"/>
              <a:t>Breakfast</a:t>
            </a:r>
          </a:p>
          <a:p>
            <a:pPr algn="ctr"/>
            <a:r>
              <a:rPr lang="en-US" sz="2800" dirty="0"/>
              <a:t>0r</a:t>
            </a:r>
          </a:p>
          <a:p>
            <a:pPr algn="ctr"/>
            <a:r>
              <a:rPr lang="en-US" sz="3600" b="1" dirty="0"/>
              <a:t>Instructional Teaching?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C7D40-7A9F-441F-9A2C-D1284D18357F}"/>
              </a:ext>
            </a:extLst>
          </p:cNvPr>
          <p:cNvSpPr txBox="1"/>
          <p:nvPr/>
        </p:nvSpPr>
        <p:spPr>
          <a:xfrm>
            <a:off x="474955" y="6262742"/>
            <a:ext cx="8145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“FOR THE EQUIPPING OF THE SAINTS”</a:t>
            </a:r>
            <a:endParaRPr lang="en-US" sz="2000" b="1" i="1" dirty="0">
              <a:solidFill>
                <a:schemeClr val="tx2"/>
              </a:solidFill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01C2EB5E-294C-4D41-B09F-01B7048DB6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2518" y="1919632"/>
            <a:ext cx="3577700" cy="4243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0605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7A5E2A9-21BF-4CC5-AF39-F1756C6A1BE3}"/>
              </a:ext>
            </a:extLst>
          </p:cNvPr>
          <p:cNvSpPr txBox="1"/>
          <p:nvPr/>
        </p:nvSpPr>
        <p:spPr>
          <a:xfrm>
            <a:off x="205027" y="2420474"/>
            <a:ext cx="8733945" cy="29136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spcAft>
                <a:spcPts val="900"/>
              </a:spcAft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4:12</a:t>
            </a:r>
          </a:p>
          <a:p>
            <a:pPr marL="385763" indent="-385763">
              <a:spcBef>
                <a:spcPts val="45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US" sz="3600" u="sng" dirty="0"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 the equipping of the saints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picture, Matt. 4:21 | 2 Cor. 13:9-11</a:t>
            </a:r>
          </a:p>
          <a:p>
            <a:pPr marL="385763" indent="-385763">
              <a:spcBef>
                <a:spcPts val="45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US" sz="3600" u="sng" dirty="0"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 the work of ministry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prim. spiritual, Eph. 4:13, 14; cf. 1 Thess. 5:12-14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531F7B-DFF9-411F-863A-2301D7739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5" t="6355" r="4383" b="20576"/>
          <a:stretch/>
        </p:blipFill>
        <p:spPr>
          <a:xfrm>
            <a:off x="157821" y="222737"/>
            <a:ext cx="4048025" cy="8786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F494E2-3833-4B37-88A5-C73DF14B2725}"/>
              </a:ext>
            </a:extLst>
          </p:cNvPr>
          <p:cNvSpPr txBox="1"/>
          <p:nvPr/>
        </p:nvSpPr>
        <p:spPr>
          <a:xfrm>
            <a:off x="205028" y="1389355"/>
            <a:ext cx="8733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/>
              <a:t>the</a:t>
            </a:r>
            <a:r>
              <a:rPr lang="en-US" sz="4800" dirty="0"/>
              <a:t> </a:t>
            </a:r>
            <a:r>
              <a:rPr lang="en-US" sz="4800" u="sng" dirty="0"/>
              <a:t>PURPOSE</a:t>
            </a:r>
            <a:r>
              <a:rPr lang="en-US" sz="4800" dirty="0"/>
              <a:t> </a:t>
            </a:r>
            <a:r>
              <a:rPr lang="en-US" sz="4800" i="1" dirty="0"/>
              <a:t>of the </a:t>
            </a:r>
            <a:r>
              <a:rPr lang="en-US" sz="4800" dirty="0"/>
              <a:t>WORK!</a:t>
            </a:r>
          </a:p>
        </p:txBody>
      </p:sp>
      <p:pic>
        <p:nvPicPr>
          <p:cNvPr id="13" name="Graphic 12" descr="An open book">
            <a:extLst>
              <a:ext uri="{FF2B5EF4-FFF2-40B4-BE49-F238E27FC236}">
                <a16:creationId xmlns:a16="http://schemas.microsoft.com/office/drawing/2014/main" id="{33F0A4C5-8343-4B58-BEB8-2F0475517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0127" y="2153413"/>
            <a:ext cx="2172061" cy="217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9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63777-371B-48D3-A226-A9AF3EA43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228603"/>
            <a:ext cx="8591550" cy="1417317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" panose="020B0502040204020203" pitchFamily="34" charset="0"/>
              </a:rPr>
              <a:t>The Threefold Goal of the “</a:t>
            </a:r>
            <a:r>
              <a:rPr lang="en-US" sz="54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" panose="020B0502040204020203" pitchFamily="34" charset="0"/>
              </a:rPr>
              <a:t>Work of Ministry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" panose="020B0502040204020203" pitchFamily="34" charset="0"/>
              </a:rPr>
              <a:t>” – Eph. 4:13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59847-585C-42C2-BC4F-794C24567B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2415" y="1771651"/>
            <a:ext cx="8595360" cy="2651760"/>
          </a:xfrm>
        </p:spPr>
        <p:txBody>
          <a:bodyPr>
            <a:normAutofit fontScale="92500" lnSpcReduction="10000"/>
          </a:bodyPr>
          <a:lstStyle/>
          <a:p>
            <a:pPr marL="687388" indent="-690563">
              <a:buClr>
                <a:schemeClr val="tx1"/>
              </a:buClr>
              <a:buFont typeface="+mj-lt"/>
              <a:buAutoNum type="romanLcPeriod"/>
            </a:pPr>
            <a:r>
              <a:rPr lang="en-US" sz="4800" b="1" dirty="0">
                <a:solidFill>
                  <a:schemeClr val="tx1"/>
                </a:solidFill>
              </a:rPr>
              <a:t>TO THE UNITY OF THE FAITH</a:t>
            </a:r>
          </a:p>
          <a:p>
            <a:pPr marL="687388" indent="-690563">
              <a:buClr>
                <a:schemeClr val="tx1"/>
              </a:buClr>
              <a:buFont typeface="+mj-lt"/>
              <a:buAutoNum type="romanLcPeriod"/>
            </a:pPr>
            <a:r>
              <a:rPr lang="en-US" sz="4800" b="1" dirty="0">
                <a:solidFill>
                  <a:schemeClr val="tx1"/>
                </a:solidFill>
              </a:rPr>
              <a:t>OF THE KNOWLEDGE OF THE SON OF GOD</a:t>
            </a:r>
          </a:p>
          <a:p>
            <a:pPr marL="687388" indent="-690563">
              <a:buClr>
                <a:schemeClr val="tx1"/>
              </a:buClr>
              <a:buFont typeface="+mj-lt"/>
              <a:buAutoNum type="romanLcPeriod"/>
            </a:pPr>
            <a:r>
              <a:rPr lang="en-US" sz="4800" b="1" dirty="0">
                <a:solidFill>
                  <a:schemeClr val="tx1"/>
                </a:solidFill>
              </a:rPr>
              <a:t>TO A </a:t>
            </a:r>
            <a:r>
              <a:rPr lang="en-US" sz="4800" b="1" u="sng" dirty="0">
                <a:solidFill>
                  <a:schemeClr val="tx1"/>
                </a:solidFill>
              </a:rPr>
              <a:t>PERFECT</a:t>
            </a:r>
            <a:r>
              <a:rPr lang="en-US" sz="4800" b="1" dirty="0">
                <a:solidFill>
                  <a:schemeClr val="tx1"/>
                </a:solidFill>
              </a:rPr>
              <a:t> MAN</a:t>
            </a:r>
            <a:endParaRPr lang="en-US" sz="4650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213C5B-9B4B-444D-8615-F339BE6A0D3B}"/>
              </a:ext>
            </a:extLst>
          </p:cNvPr>
          <p:cNvSpPr txBox="1"/>
          <p:nvPr/>
        </p:nvSpPr>
        <p:spPr>
          <a:xfrm>
            <a:off x="489584" y="5998866"/>
            <a:ext cx="83781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HELPS Word-studies taken from The Discovery Bible, available at discoverybible.com, copyright © 2021, HELPS Ministries Inc. Used by permission. All rights reserved.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54F63D-3CE4-4864-89A3-A2B0FE622E8C}"/>
              </a:ext>
            </a:extLst>
          </p:cNvPr>
          <p:cNvSpPr txBox="1"/>
          <p:nvPr/>
        </p:nvSpPr>
        <p:spPr>
          <a:xfrm>
            <a:off x="489585" y="4371721"/>
            <a:ext cx="8378190" cy="16927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26603" marR="0" lvl="1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prstClr val="white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5046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/</a:t>
            </a:r>
            <a:r>
              <a:rPr kumimoji="0" lang="en-US" sz="26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téleios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, “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This root (</a:t>
            </a:r>
            <a:r>
              <a:rPr kumimoji="0" lang="en-US" sz="26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tel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-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) means ‘reaching the 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end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 (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aim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ahoma" pitchFamily="34" charset="0"/>
              </a:rPr>
              <a:t>)’ and is illustrated by an old pirate's telescope – unfolding (extending) one stage at a time to function at full-capacity (effectiveness).”</a:t>
            </a:r>
          </a:p>
        </p:txBody>
      </p:sp>
    </p:spTree>
    <p:extLst>
      <p:ext uri="{BB962C8B-B14F-4D97-AF65-F5344CB8AC3E}">
        <p14:creationId xmlns:p14="http://schemas.microsoft.com/office/powerpoint/2010/main" val="3497875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7A5E2A9-21BF-4CC5-AF39-F1756C6A1BE3}"/>
              </a:ext>
            </a:extLst>
          </p:cNvPr>
          <p:cNvSpPr txBox="1"/>
          <p:nvPr/>
        </p:nvSpPr>
        <p:spPr>
          <a:xfrm>
            <a:off x="205027" y="2420474"/>
            <a:ext cx="8733945" cy="29136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  <a:t>Ephesians 4:12</a:t>
            </a:r>
          </a:p>
          <a:p>
            <a:pPr marL="385763" marR="0" lvl="0" indent="-38576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equipping of the saints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picture, Matt. 4:21 | 2 Cor. 13:9-11</a:t>
            </a:r>
          </a:p>
          <a:p>
            <a:pPr marL="385763" marR="0" lvl="0" indent="-385763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work of ministry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prim. spiritual, Eph. 4:13, 14; cf. 1 Thess. 5:12-14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531F7B-DFF9-411F-863A-2301D7739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5" t="6355" r="4383" b="20576"/>
          <a:stretch/>
        </p:blipFill>
        <p:spPr>
          <a:xfrm>
            <a:off x="157821" y="222737"/>
            <a:ext cx="4048025" cy="8786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F494E2-3833-4B37-88A5-C73DF14B2725}"/>
              </a:ext>
            </a:extLst>
          </p:cNvPr>
          <p:cNvSpPr txBox="1"/>
          <p:nvPr/>
        </p:nvSpPr>
        <p:spPr>
          <a:xfrm>
            <a:off x="205028" y="1389355"/>
            <a:ext cx="8733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the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4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PURPOSE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of the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WORK!</a:t>
            </a:r>
          </a:p>
        </p:txBody>
      </p:sp>
      <p:pic>
        <p:nvPicPr>
          <p:cNvPr id="13" name="Graphic 12" descr="An open book">
            <a:extLst>
              <a:ext uri="{FF2B5EF4-FFF2-40B4-BE49-F238E27FC236}">
                <a16:creationId xmlns:a16="http://schemas.microsoft.com/office/drawing/2014/main" id="{33F0A4C5-8343-4B58-BEB8-2F0475517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0127" y="2153413"/>
            <a:ext cx="2172061" cy="217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57172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7A5E2A9-21BF-4CC5-AF39-F1756C6A1BE3}"/>
              </a:ext>
            </a:extLst>
          </p:cNvPr>
          <p:cNvSpPr txBox="1"/>
          <p:nvPr/>
        </p:nvSpPr>
        <p:spPr>
          <a:xfrm>
            <a:off x="205027" y="2420474"/>
            <a:ext cx="8733945" cy="41395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spcAft>
                <a:spcPts val="900"/>
              </a:spcAft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4:12</a:t>
            </a:r>
          </a:p>
          <a:p>
            <a:pPr marL="385763" indent="-385763">
              <a:spcBef>
                <a:spcPts val="45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US" sz="3600" u="sng" dirty="0"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 the equipping of the saints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picture, Matt. 4:21 | 2 Cor. 13:9-11</a:t>
            </a:r>
          </a:p>
          <a:p>
            <a:pPr marL="385763" indent="-385763">
              <a:spcBef>
                <a:spcPts val="45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US" sz="3600" u="sng" dirty="0"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 the work of ministry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prim. spiritual, Eph. 4:13, 14; cf. 1 Thess. 5:12-14</a:t>
            </a:r>
          </a:p>
          <a:p>
            <a:pPr marL="385763" indent="-385763">
              <a:spcBef>
                <a:spcPts val="45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US" sz="3600" u="sng" dirty="0"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 the edifying of the body of Christ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Eph. 4:15, 16; </a:t>
            </a:r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Acts 2:44-47; 8:1, 3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, 4; 11:19-21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531F7B-DFF9-411F-863A-2301D7739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5" t="6355" r="4383" b="20576"/>
          <a:stretch/>
        </p:blipFill>
        <p:spPr>
          <a:xfrm>
            <a:off x="157821" y="222737"/>
            <a:ext cx="4048025" cy="8786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F494E2-3833-4B37-88A5-C73DF14B2725}"/>
              </a:ext>
            </a:extLst>
          </p:cNvPr>
          <p:cNvSpPr txBox="1"/>
          <p:nvPr/>
        </p:nvSpPr>
        <p:spPr>
          <a:xfrm>
            <a:off x="205028" y="1389355"/>
            <a:ext cx="8733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/>
              <a:t>the</a:t>
            </a:r>
            <a:r>
              <a:rPr lang="en-US" sz="4800" dirty="0"/>
              <a:t> </a:t>
            </a:r>
            <a:r>
              <a:rPr lang="en-US" sz="4800" u="sng" dirty="0"/>
              <a:t>PURPOSE</a:t>
            </a:r>
            <a:r>
              <a:rPr lang="en-US" sz="4800" dirty="0"/>
              <a:t> </a:t>
            </a:r>
            <a:r>
              <a:rPr lang="en-US" sz="4800" i="1" dirty="0"/>
              <a:t>of the </a:t>
            </a:r>
            <a:r>
              <a:rPr lang="en-US" sz="4800" dirty="0"/>
              <a:t>WORK!</a:t>
            </a:r>
          </a:p>
        </p:txBody>
      </p:sp>
      <p:pic>
        <p:nvPicPr>
          <p:cNvPr id="13" name="Graphic 12" descr="An open book">
            <a:extLst>
              <a:ext uri="{FF2B5EF4-FFF2-40B4-BE49-F238E27FC236}">
                <a16:creationId xmlns:a16="http://schemas.microsoft.com/office/drawing/2014/main" id="{33F0A4C5-8343-4B58-BEB8-2F0475517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0127" y="2153413"/>
            <a:ext cx="2172061" cy="217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3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6C01C6-66C8-44F8-AAC6-9F5818BA1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228602"/>
            <a:ext cx="4251960" cy="1066801"/>
          </a:xfrm>
        </p:spPr>
        <p:txBody>
          <a:bodyPr anchor="b">
            <a:normAutofit fontScale="90000"/>
          </a:bodyPr>
          <a:lstStyle/>
          <a:p>
            <a:r>
              <a:rPr lang="en-US" sz="3600" b="1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2">
                      <a:alpha val="60000"/>
                    </a:schemeClr>
                  </a:glo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WHAT MUST I DO TO BE SAVED (Acts 16)?</a:t>
            </a:r>
          </a:p>
        </p:txBody>
      </p:sp>
      <p:pic>
        <p:nvPicPr>
          <p:cNvPr id="6" name="Picture 5" descr="A person's feet on a chalkboard&#10;&#10;Description automatically generated with low confidence">
            <a:extLst>
              <a:ext uri="{FF2B5EF4-FFF2-40B4-BE49-F238E27FC236}">
                <a16:creationId xmlns:a16="http://schemas.microsoft.com/office/drawing/2014/main" id="{BB865A3A-E9C4-4323-BF89-1E4A3221A3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57" r="19762" b="-3"/>
          <a:stretch/>
        </p:blipFill>
        <p:spPr>
          <a:xfrm>
            <a:off x="276225" y="1298448"/>
            <a:ext cx="4251960" cy="5376672"/>
          </a:xfrm>
          <a:prstGeom prst="rect">
            <a:avLst/>
          </a:prstGeom>
          <a:noFill/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A234F8D-AB18-4BEF-8EF3-0F1C0AF3218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15815" y="228602"/>
            <a:ext cx="4251960" cy="644651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30  And he brought them out and said, "</a:t>
            </a:r>
            <a:r>
              <a:rPr lang="en-US" sz="2400" i="0" u="sng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Sirs, what must I do to be saved?</a:t>
            </a:r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"</a:t>
            </a:r>
          </a:p>
          <a:p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31  So they said, "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Believe</a:t>
            </a:r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 on the Lord Jesus Christ, and you will be saved, you and your household."</a:t>
            </a:r>
          </a:p>
          <a:p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32  Then they </a:t>
            </a:r>
            <a:r>
              <a:rPr lang="en-US" sz="2400" i="0" u="sng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spoke the word </a:t>
            </a:r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of the Lord to him and to all who were in his house.</a:t>
            </a:r>
          </a:p>
          <a:p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33  And he took them the same hour of the night and </a:t>
            </a:r>
            <a:r>
              <a:rPr lang="en-US" sz="2400" i="0" u="sng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washed </a:t>
            </a:r>
            <a:r>
              <a:rPr lang="en-US" sz="2400" i="1" u="sng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their</a:t>
            </a:r>
            <a:r>
              <a:rPr lang="en-US" sz="2400" i="0" u="sng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 stripes</a:t>
            </a:r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. And immediately </a:t>
            </a:r>
            <a:r>
              <a:rPr lang="en-US" sz="2400" i="0" u="sng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he and all his </a:t>
            </a:r>
            <a:r>
              <a:rPr lang="en-US" sz="2400" i="1" u="sng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family</a:t>
            </a:r>
            <a:r>
              <a:rPr lang="en-US" sz="2400" i="0" u="sng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 were baptized</a:t>
            </a:r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.</a:t>
            </a:r>
          </a:p>
          <a:p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34  Now when he had brought them into his house, he set food before them; and he rejoiced, 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having believed </a:t>
            </a:r>
            <a:r>
              <a:rPr lang="en-US" sz="2400" i="0" u="none" strike="noStrike" baseline="0" dirty="0">
                <a:solidFill>
                  <a:schemeClr val="bg1"/>
                </a:solidFill>
                <a:latin typeface="Segoe UI" panose="020B0502040204020203" pitchFamily="34" charset="0"/>
              </a:rPr>
              <a:t>in God with all his household.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38359"/>
      </p:ext>
    </p:extLst>
  </p:cSld>
  <p:clrMapOvr>
    <a:masterClrMapping/>
  </p:clrMapOvr>
  <p:transition spd="slow">
    <p:wipe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842</Words>
  <Application>Microsoft Office PowerPoint</Application>
  <PresentationFormat>On-screen Show (4:3)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Arial Black</vt:lpstr>
      <vt:lpstr>Bahnschrift SemiBold</vt:lpstr>
      <vt:lpstr>Bell MT</vt:lpstr>
      <vt:lpstr>Calibri</vt:lpstr>
      <vt:lpstr>Candara</vt:lpstr>
      <vt:lpstr>Georgia</vt:lpstr>
      <vt:lpstr>Segoe UI</vt:lpstr>
      <vt:lpstr>Segoe UI Black</vt:lpstr>
      <vt:lpstr>Wingdings</vt:lpstr>
      <vt:lpstr>Default</vt:lpstr>
      <vt:lpstr>1_Soho</vt:lpstr>
      <vt:lpstr>1_Default</vt:lpstr>
      <vt:lpstr>PowerPoint Presentation</vt:lpstr>
      <vt:lpstr>The PURPOSE of the WORK of the CHURCH!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Threefold Goal of the “Work of Ministry” – Eph. 4:13</vt:lpstr>
      <vt:lpstr>PowerPoint Presentation</vt:lpstr>
      <vt:lpstr>PowerPoint Presentation</vt:lpstr>
      <vt:lpstr>WHAT MUST I DO TO BE SAVED (Acts 16)?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Wallace</dc:creator>
  <cp:lastModifiedBy>Steven Wallace</cp:lastModifiedBy>
  <cp:revision>4</cp:revision>
  <dcterms:created xsi:type="dcterms:W3CDTF">2021-07-03T21:50:04Z</dcterms:created>
  <dcterms:modified xsi:type="dcterms:W3CDTF">2022-01-22T18:59:34Z</dcterms:modified>
</cp:coreProperties>
</file>