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2.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3.xml" ContentType="application/vnd.openxmlformats-officedocument.theme+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8" r:id="rId2"/>
    <p:sldMasterId id="2147483696" r:id="rId3"/>
    <p:sldMasterId id="2147483714" r:id="rId4"/>
  </p:sldMasterIdLst>
  <p:notesMasterIdLst>
    <p:notesMasterId r:id="rId17"/>
  </p:notesMasterIdLst>
  <p:sldIdLst>
    <p:sldId id="256" r:id="rId5"/>
    <p:sldId id="269" r:id="rId6"/>
    <p:sldId id="270" r:id="rId7"/>
    <p:sldId id="271" r:id="rId8"/>
    <p:sldId id="272" r:id="rId9"/>
    <p:sldId id="273" r:id="rId10"/>
    <p:sldId id="276" r:id="rId11"/>
    <p:sldId id="277" r:id="rId12"/>
    <p:sldId id="278" r:id="rId13"/>
    <p:sldId id="280" r:id="rId14"/>
    <p:sldId id="279" r:id="rId15"/>
    <p:sldId id="281"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929" autoAdjust="0"/>
    <p:restoredTop sz="65475" autoAdjust="0"/>
  </p:normalViewPr>
  <p:slideViewPr>
    <p:cSldViewPr snapToGrid="0">
      <p:cViewPr varScale="1">
        <p:scale>
          <a:sx n="69" d="100"/>
          <a:sy n="69" d="100"/>
        </p:scale>
        <p:origin x="165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slideMaster" Target="slideMasters/slideMaster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744C60D-6DF8-4438-B9EB-8105A025157E}" type="datetimeFigureOut">
              <a:rPr lang="en-US" smtClean="0"/>
              <a:t>2/26/2022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36B70ED-6DE2-400D-A14E-A0BC41FD64F4}" type="slidenum">
              <a:rPr lang="en-US" smtClean="0"/>
              <a:t>‹#›</a:t>
            </a:fld>
            <a:endParaRPr lang="en-US"/>
          </a:p>
        </p:txBody>
      </p:sp>
    </p:spTree>
    <p:extLst>
      <p:ext uri="{BB962C8B-B14F-4D97-AF65-F5344CB8AC3E}">
        <p14:creationId xmlns:p14="http://schemas.microsoft.com/office/powerpoint/2010/main" val="35085812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B36B70ED-6DE2-400D-A14E-A0BC41FD64F4}" type="slidenum">
              <a:rPr lang="en-US" smtClean="0"/>
              <a:t>1</a:t>
            </a:fld>
            <a:endParaRPr lang="en-US"/>
          </a:p>
        </p:txBody>
      </p:sp>
    </p:spTree>
    <p:extLst>
      <p:ext uri="{BB962C8B-B14F-4D97-AF65-F5344CB8AC3E}">
        <p14:creationId xmlns:p14="http://schemas.microsoft.com/office/powerpoint/2010/main" val="19939961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36B70ED-6DE2-400D-A14E-A0BC41FD64F4}" type="slidenum">
              <a:rPr lang="en-US" smtClean="0"/>
              <a:t>2</a:t>
            </a:fld>
            <a:endParaRPr lang="en-US"/>
          </a:p>
        </p:txBody>
      </p:sp>
    </p:spTree>
    <p:extLst>
      <p:ext uri="{BB962C8B-B14F-4D97-AF65-F5344CB8AC3E}">
        <p14:creationId xmlns:p14="http://schemas.microsoft.com/office/powerpoint/2010/main" val="16238118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36B70ED-6DE2-400D-A14E-A0BC41FD64F4}" type="slidenum">
              <a:rPr lang="en-US" smtClean="0"/>
              <a:t>3</a:t>
            </a:fld>
            <a:endParaRPr lang="en-US"/>
          </a:p>
        </p:txBody>
      </p:sp>
    </p:spTree>
    <p:extLst>
      <p:ext uri="{BB962C8B-B14F-4D97-AF65-F5344CB8AC3E}">
        <p14:creationId xmlns:p14="http://schemas.microsoft.com/office/powerpoint/2010/main" val="34341470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36B70ED-6DE2-400D-A14E-A0BC41FD64F4}" type="slidenum">
              <a:rPr lang="en-US" smtClean="0"/>
              <a:t>4</a:t>
            </a:fld>
            <a:endParaRPr lang="en-US"/>
          </a:p>
        </p:txBody>
      </p:sp>
    </p:spTree>
    <p:extLst>
      <p:ext uri="{BB962C8B-B14F-4D97-AF65-F5344CB8AC3E}">
        <p14:creationId xmlns:p14="http://schemas.microsoft.com/office/powerpoint/2010/main" val="20625418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36B70ED-6DE2-400D-A14E-A0BC41FD64F4}" type="slidenum">
              <a:rPr lang="en-US" smtClean="0"/>
              <a:t>5</a:t>
            </a:fld>
            <a:endParaRPr lang="en-US"/>
          </a:p>
        </p:txBody>
      </p:sp>
    </p:spTree>
    <p:extLst>
      <p:ext uri="{BB962C8B-B14F-4D97-AF65-F5344CB8AC3E}">
        <p14:creationId xmlns:p14="http://schemas.microsoft.com/office/powerpoint/2010/main" val="22146209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dirty="0"/>
          </a:p>
        </p:txBody>
      </p:sp>
      <p:sp>
        <p:nvSpPr>
          <p:cNvPr id="4" name="Slide Number Placeholder 3"/>
          <p:cNvSpPr>
            <a:spLocks noGrp="1"/>
          </p:cNvSpPr>
          <p:nvPr>
            <p:ph type="sldNum" sz="quarter" idx="5"/>
          </p:nvPr>
        </p:nvSpPr>
        <p:spPr/>
        <p:txBody>
          <a:bodyPr/>
          <a:lstStyle/>
          <a:p>
            <a:fld id="{B36B70ED-6DE2-400D-A14E-A0BC41FD64F4}" type="slidenum">
              <a:rPr lang="en-US" smtClean="0"/>
              <a:t>6</a:t>
            </a:fld>
            <a:endParaRPr lang="en-US"/>
          </a:p>
        </p:txBody>
      </p:sp>
    </p:spTree>
    <p:extLst>
      <p:ext uri="{BB962C8B-B14F-4D97-AF65-F5344CB8AC3E}">
        <p14:creationId xmlns:p14="http://schemas.microsoft.com/office/powerpoint/2010/main" val="17815878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36B70ED-6DE2-400D-A14E-A0BC41FD64F4}" type="slidenum">
              <a:rPr lang="en-US" smtClean="0"/>
              <a:t>7</a:t>
            </a:fld>
            <a:endParaRPr lang="en-US"/>
          </a:p>
        </p:txBody>
      </p:sp>
    </p:spTree>
    <p:extLst>
      <p:ext uri="{BB962C8B-B14F-4D97-AF65-F5344CB8AC3E}">
        <p14:creationId xmlns:p14="http://schemas.microsoft.com/office/powerpoint/2010/main" val="9338950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36B70ED-6DE2-400D-A14E-A0BC41FD64F4}" type="slidenum">
              <a:rPr lang="en-US" smtClean="0"/>
              <a:t>8</a:t>
            </a:fld>
            <a:endParaRPr lang="en-US"/>
          </a:p>
        </p:txBody>
      </p:sp>
    </p:spTree>
    <p:extLst>
      <p:ext uri="{BB962C8B-B14F-4D97-AF65-F5344CB8AC3E}">
        <p14:creationId xmlns:p14="http://schemas.microsoft.com/office/powerpoint/2010/main" val="27766052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36B70ED-6DE2-400D-A14E-A0BC41FD64F4}" type="slidenum">
              <a:rPr lang="en-US" smtClean="0"/>
              <a:t>9</a:t>
            </a:fld>
            <a:endParaRPr lang="en-US"/>
          </a:p>
        </p:txBody>
      </p:sp>
    </p:spTree>
    <p:extLst>
      <p:ext uri="{BB962C8B-B14F-4D97-AF65-F5344CB8AC3E}">
        <p14:creationId xmlns:p14="http://schemas.microsoft.com/office/powerpoint/2010/main" val="6515642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36B70ED-6DE2-400D-A14E-A0BC41FD64F4}" type="slidenum">
              <a:rPr lang="en-US" smtClean="0"/>
              <a:t>10</a:t>
            </a:fld>
            <a:endParaRPr lang="en-US"/>
          </a:p>
        </p:txBody>
      </p:sp>
    </p:spTree>
    <p:extLst>
      <p:ext uri="{BB962C8B-B14F-4D97-AF65-F5344CB8AC3E}">
        <p14:creationId xmlns:p14="http://schemas.microsoft.com/office/powerpoint/2010/main" val="42421605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dirty="0"/>
          </a:p>
        </p:txBody>
      </p:sp>
      <p:sp>
        <p:nvSpPr>
          <p:cNvPr id="4" name="Slide Number Placeholder 3"/>
          <p:cNvSpPr>
            <a:spLocks noGrp="1"/>
          </p:cNvSpPr>
          <p:nvPr>
            <p:ph type="sldNum" sz="quarter" idx="5"/>
          </p:nvPr>
        </p:nvSpPr>
        <p:spPr/>
        <p:txBody>
          <a:bodyPr/>
          <a:lstStyle/>
          <a:p>
            <a:fld id="{B36B70ED-6DE2-400D-A14E-A0BC41FD64F4}" type="slidenum">
              <a:rPr lang="en-US" smtClean="0"/>
              <a:t>11</a:t>
            </a:fld>
            <a:endParaRPr lang="en-US"/>
          </a:p>
        </p:txBody>
      </p:sp>
    </p:spTree>
    <p:extLst>
      <p:ext uri="{BB962C8B-B14F-4D97-AF65-F5344CB8AC3E}">
        <p14:creationId xmlns:p14="http://schemas.microsoft.com/office/powerpoint/2010/main" val="36529431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36B70ED-6DE2-400D-A14E-A0BC41FD64F4}" type="slidenum">
              <a:rPr lang="en-US" smtClean="0"/>
              <a:t>12</a:t>
            </a:fld>
            <a:endParaRPr lang="en-US"/>
          </a:p>
        </p:txBody>
      </p:sp>
    </p:spTree>
    <p:extLst>
      <p:ext uri="{BB962C8B-B14F-4D97-AF65-F5344CB8AC3E}">
        <p14:creationId xmlns:p14="http://schemas.microsoft.com/office/powerpoint/2010/main" val="191544166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a:t>Click to edit Master title style</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EA37D13D-867C-42F9-BCA5-87DA2C388EC8}" type="datetimeFigureOut">
              <a:rPr lang="en-US" smtClean="0"/>
              <a:t>2/26/2022</a:t>
            </a:fld>
            <a:endParaRPr lang="en-US"/>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endParaRPr lang="en-US"/>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46D9562A-13BA-4A2B-AAEE-EA659A75F2B8}" type="slidenum">
              <a:rPr lang="en-US" smtClean="0"/>
              <a:t>‹#›</a:t>
            </a:fld>
            <a:endParaRPr lang="en-US"/>
          </a:p>
        </p:txBody>
      </p:sp>
    </p:spTree>
    <p:extLst>
      <p:ext uri="{BB962C8B-B14F-4D97-AF65-F5344CB8AC3E}">
        <p14:creationId xmlns:p14="http://schemas.microsoft.com/office/powerpoint/2010/main" val="23534036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A37D13D-867C-42F9-BCA5-87DA2C388EC8}" type="datetimeFigureOut">
              <a:rPr lang="en-US" smtClean="0"/>
              <a:t>2/26/2022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D9562A-13BA-4A2B-AAEE-EA659A75F2B8}" type="slidenum">
              <a:rPr lang="en-US" smtClean="0"/>
              <a:t>‹#›</a:t>
            </a:fld>
            <a:endParaRPr lang="en-US"/>
          </a:p>
        </p:txBody>
      </p:sp>
    </p:spTree>
    <p:extLst>
      <p:ext uri="{BB962C8B-B14F-4D97-AF65-F5344CB8AC3E}">
        <p14:creationId xmlns:p14="http://schemas.microsoft.com/office/powerpoint/2010/main" val="2927204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A37D13D-867C-42F9-BCA5-87DA2C388EC8}" type="datetimeFigureOut">
              <a:rPr lang="en-US" smtClean="0"/>
              <a:t>2/26/2022</a:t>
            </a:fld>
            <a:endParaRPr lang="en-US"/>
          </a:p>
        </p:txBody>
      </p:sp>
      <p:sp>
        <p:nvSpPr>
          <p:cNvPr id="5" name="Footer Placeholder 4"/>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46D9562A-13BA-4A2B-AAEE-EA659A75F2B8}" type="slidenum">
              <a:rPr lang="en-US" smtClean="0"/>
              <a:t>‹#›</a:t>
            </a:fld>
            <a:endParaRPr lang="en-US"/>
          </a:p>
        </p:txBody>
      </p:sp>
    </p:spTree>
    <p:extLst>
      <p:ext uri="{BB962C8B-B14F-4D97-AF65-F5344CB8AC3E}">
        <p14:creationId xmlns:p14="http://schemas.microsoft.com/office/powerpoint/2010/main" val="36414551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A37D13D-867C-42F9-BCA5-87DA2C388EC8}" type="datetimeFigureOut">
              <a:rPr lang="en-US" smtClean="0"/>
              <a:t>2/26/2022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6D9562A-13BA-4A2B-AAEE-EA659A75F2B8}" type="slidenum">
              <a:rPr lang="en-US" smtClean="0"/>
              <a:t>‹#›</a:t>
            </a:fld>
            <a:endParaRPr lang="en-US"/>
          </a:p>
        </p:txBody>
      </p:sp>
    </p:spTree>
    <p:extLst>
      <p:ext uri="{BB962C8B-B14F-4D97-AF65-F5344CB8AC3E}">
        <p14:creationId xmlns:p14="http://schemas.microsoft.com/office/powerpoint/2010/main" val="17621121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A37D13D-867C-42F9-BCA5-87DA2C388EC8}" type="datetimeFigureOut">
              <a:rPr lang="en-US" smtClean="0"/>
              <a:t>2/26/2022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6D9562A-13BA-4A2B-AAEE-EA659A75F2B8}" type="slidenum">
              <a:rPr lang="en-US" smtClean="0"/>
              <a:t>‹#›</a:t>
            </a:fld>
            <a:endParaRPr lang="en-US"/>
          </a:p>
        </p:txBody>
      </p:sp>
    </p:spTree>
    <p:extLst>
      <p:ext uri="{BB962C8B-B14F-4D97-AF65-F5344CB8AC3E}">
        <p14:creationId xmlns:p14="http://schemas.microsoft.com/office/powerpoint/2010/main" val="13167925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A37D13D-867C-42F9-BCA5-87DA2C388EC8}" type="datetimeFigureOut">
              <a:rPr lang="en-US" smtClean="0"/>
              <a:t>2/26/2022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6D9562A-13BA-4A2B-AAEE-EA659A75F2B8}" type="slidenum">
              <a:rPr lang="en-US" smtClean="0"/>
              <a:t>‹#›</a:t>
            </a:fld>
            <a:endParaRPr lang="en-US"/>
          </a:p>
        </p:txBody>
      </p:sp>
    </p:spTree>
    <p:extLst>
      <p:ext uri="{BB962C8B-B14F-4D97-AF65-F5344CB8AC3E}">
        <p14:creationId xmlns:p14="http://schemas.microsoft.com/office/powerpoint/2010/main" val="35931824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A37D13D-867C-42F9-BCA5-87DA2C388EC8}" type="datetimeFigureOut">
              <a:rPr lang="en-US" smtClean="0"/>
              <a:t>2/26/2022</a:t>
            </a:fld>
            <a:endParaRPr lang="en-US"/>
          </a:p>
        </p:txBody>
      </p:sp>
      <p:sp>
        <p:nvSpPr>
          <p:cNvPr id="3" name="Footer Placeholder 2"/>
          <p:cNvSpPr>
            <a:spLocks noGrp="1"/>
          </p:cNvSpPr>
          <p:nvPr>
            <p:ph type="ftr" sz="quarter" idx="11"/>
          </p:nvPr>
        </p:nvSpPr>
        <p:spPr/>
        <p:txBody>
          <a:bodyPr/>
          <a:lstStyle/>
          <a:p>
            <a:endParaRPr lang="en-US"/>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46D9562A-13BA-4A2B-AAEE-EA659A75F2B8}" type="slidenum">
              <a:rPr lang="en-US" smtClean="0"/>
              <a:t>‹#›</a:t>
            </a:fld>
            <a:endParaRPr lang="en-US"/>
          </a:p>
        </p:txBody>
      </p:sp>
    </p:spTree>
    <p:extLst>
      <p:ext uri="{BB962C8B-B14F-4D97-AF65-F5344CB8AC3E}">
        <p14:creationId xmlns:p14="http://schemas.microsoft.com/office/powerpoint/2010/main" val="12066573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A37D13D-867C-42F9-BCA5-87DA2C388EC8}" type="datetimeFigureOut">
              <a:rPr lang="en-US" smtClean="0"/>
              <a:t>2/26/2022</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46D9562A-13BA-4A2B-AAEE-EA659A75F2B8}" type="slidenum">
              <a:rPr lang="en-US" smtClean="0"/>
              <a:t>‹#›</a:t>
            </a:fld>
            <a:endParaRPr lang="en-US"/>
          </a:p>
        </p:txBody>
      </p:sp>
    </p:spTree>
    <p:extLst>
      <p:ext uri="{BB962C8B-B14F-4D97-AF65-F5344CB8AC3E}">
        <p14:creationId xmlns:p14="http://schemas.microsoft.com/office/powerpoint/2010/main" val="40438345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n-US"/>
              <a:t>Click icon to add picture</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A37D13D-867C-42F9-BCA5-87DA2C388EC8}" type="datetimeFigureOut">
              <a:rPr lang="en-US" smtClean="0"/>
              <a:t>2/26/2022</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46D9562A-13BA-4A2B-AAEE-EA659A75F2B8}" type="slidenum">
              <a:rPr lang="en-US" smtClean="0"/>
              <a:t>‹#›</a:t>
            </a:fld>
            <a:endParaRPr lang="en-US"/>
          </a:p>
        </p:txBody>
      </p:sp>
    </p:spTree>
    <p:extLst>
      <p:ext uri="{BB962C8B-B14F-4D97-AF65-F5344CB8AC3E}">
        <p14:creationId xmlns:p14="http://schemas.microsoft.com/office/powerpoint/2010/main" val="40164074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A37D13D-867C-42F9-BCA5-87DA2C388EC8}" type="datetimeFigureOut">
              <a:rPr lang="en-US" smtClean="0"/>
              <a:t>2/26/2022</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46D9562A-13BA-4A2B-AAEE-EA659A75F2B8}" type="slidenum">
              <a:rPr lang="en-US" smtClean="0"/>
              <a:t>‹#›</a:t>
            </a:fld>
            <a:endParaRPr lang="en-US"/>
          </a:p>
        </p:txBody>
      </p:sp>
    </p:spTree>
    <p:extLst>
      <p:ext uri="{BB962C8B-B14F-4D97-AF65-F5344CB8AC3E}">
        <p14:creationId xmlns:p14="http://schemas.microsoft.com/office/powerpoint/2010/main" val="16007843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n-US"/>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EA37D13D-867C-42F9-BCA5-87DA2C388EC8}" type="datetimeFigureOut">
              <a:rPr lang="en-US" smtClean="0"/>
              <a:t>2/26/2022</a:t>
            </a:fld>
            <a:endParaRPr lang="en-US"/>
          </a:p>
        </p:txBody>
      </p:sp>
      <p:sp>
        <p:nvSpPr>
          <p:cNvPr id="5" name="Footer Placeholder 4"/>
          <p:cNvSpPr>
            <a:spLocks noGrp="1"/>
          </p:cNvSpPr>
          <p:nvPr>
            <p:ph type="ftr" sz="quarter" idx="11"/>
          </p:nvPr>
        </p:nvSpPr>
        <p:spPr/>
        <p:txBody>
          <a:bodyPr/>
          <a:lstStyle/>
          <a:p>
            <a:endParaRPr lang="en-US"/>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46D9562A-13BA-4A2B-AAEE-EA659A75F2B8}" type="slidenum">
              <a:rPr lang="en-US" smtClean="0"/>
              <a:t>‹#›</a:t>
            </a:fld>
            <a:endParaRPr lang="en-US"/>
          </a:p>
        </p:txBody>
      </p:sp>
    </p:spTree>
    <p:extLst>
      <p:ext uri="{BB962C8B-B14F-4D97-AF65-F5344CB8AC3E}">
        <p14:creationId xmlns:p14="http://schemas.microsoft.com/office/powerpoint/2010/main" val="11390305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n-US"/>
              <a:t>Click to edit Master title style</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EA37D13D-867C-42F9-BCA5-87DA2C388EC8}" type="datetimeFigureOut">
              <a:rPr lang="en-US" smtClean="0"/>
              <a:t>2/26/2022</a:t>
            </a:fld>
            <a:endParaRPr lang="en-US"/>
          </a:p>
        </p:txBody>
      </p:sp>
      <p:sp>
        <p:nvSpPr>
          <p:cNvPr id="5" name="Footer Placeholder 4"/>
          <p:cNvSpPr>
            <a:spLocks noGrp="1"/>
          </p:cNvSpPr>
          <p:nvPr>
            <p:ph type="ftr" sz="quarter" idx="11"/>
          </p:nvPr>
        </p:nvSpPr>
        <p:spPr/>
        <p:txBody>
          <a:bodyPr/>
          <a:lstStyle/>
          <a:p>
            <a:endParaRPr lang="en-US"/>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46D9562A-13BA-4A2B-AAEE-EA659A75F2B8}" type="slidenum">
              <a:rPr lang="en-US" smtClean="0"/>
              <a:t>‹#›</a:t>
            </a:fld>
            <a:endParaRPr lang="en-US"/>
          </a:p>
        </p:txBody>
      </p:sp>
    </p:spTree>
    <p:extLst>
      <p:ext uri="{BB962C8B-B14F-4D97-AF65-F5344CB8AC3E}">
        <p14:creationId xmlns:p14="http://schemas.microsoft.com/office/powerpoint/2010/main" val="147126310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A37D13D-867C-42F9-BCA5-87DA2C388EC8}" type="datetimeFigureOut">
              <a:rPr lang="en-US" smtClean="0"/>
              <a:t>2/26/2022</a:t>
            </a:fld>
            <a:endParaRPr lang="en-US"/>
          </a:p>
        </p:txBody>
      </p:sp>
      <p:sp>
        <p:nvSpPr>
          <p:cNvPr id="5" name="Footer Placeholder 4"/>
          <p:cNvSpPr>
            <a:spLocks noGrp="1"/>
          </p:cNvSpPr>
          <p:nvPr>
            <p:ph type="ftr" sz="quarter" idx="11"/>
          </p:nvPr>
        </p:nvSpPr>
        <p:spPr/>
        <p:txBody>
          <a:bodyPr/>
          <a:lstStyle/>
          <a:p>
            <a:endParaRPr lang="en-US"/>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46D9562A-13BA-4A2B-AAEE-EA659A75F2B8}" type="slidenum">
              <a:rPr lang="en-US" smtClean="0"/>
              <a:t>‹#›</a:t>
            </a:fld>
            <a:endParaRPr lang="en-US"/>
          </a:p>
        </p:txBody>
      </p:sp>
    </p:spTree>
    <p:extLst>
      <p:ext uri="{BB962C8B-B14F-4D97-AF65-F5344CB8AC3E}">
        <p14:creationId xmlns:p14="http://schemas.microsoft.com/office/powerpoint/2010/main" val="40222783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EA37D13D-867C-42F9-BCA5-87DA2C388EC8}" type="datetimeFigureOut">
              <a:rPr lang="en-US" smtClean="0"/>
              <a:t>2/26/2022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6D9562A-13BA-4A2B-AAEE-EA659A75F2B8}" type="slidenum">
              <a:rPr lang="en-US" smtClean="0"/>
              <a:t>‹#›</a:t>
            </a:fld>
            <a:endParaRPr lang="en-US"/>
          </a:p>
        </p:txBody>
      </p:sp>
    </p:spTree>
    <p:extLst>
      <p:ext uri="{BB962C8B-B14F-4D97-AF65-F5344CB8AC3E}">
        <p14:creationId xmlns:p14="http://schemas.microsoft.com/office/powerpoint/2010/main" val="248411430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EA37D13D-867C-42F9-BCA5-87DA2C388EC8}" type="datetimeFigureOut">
              <a:rPr lang="en-US" smtClean="0"/>
              <a:t>2/26/2022</a:t>
            </a:fld>
            <a:endParaRPr lang="en-US"/>
          </a:p>
        </p:txBody>
      </p:sp>
      <p:sp>
        <p:nvSpPr>
          <p:cNvPr id="8" name="Footer Placeholder 7"/>
          <p:cNvSpPr>
            <a:spLocks noGrp="1"/>
          </p:cNvSpPr>
          <p:nvPr>
            <p:ph type="ftr" sz="quarter" idx="11"/>
          </p:nvPr>
        </p:nvSpPr>
        <p:spPr>
          <a:xfrm>
            <a:off x="561111" y="6391838"/>
            <a:ext cx="3644282" cy="304801"/>
          </a:xfrm>
        </p:spPr>
        <p:txBody>
          <a:bodyPr/>
          <a:lstStyle/>
          <a:p>
            <a:endParaRPr lang="en-US"/>
          </a:p>
        </p:txBody>
      </p:sp>
      <p:sp>
        <p:nvSpPr>
          <p:cNvPr id="9" name="Slide Number Placeholder 8"/>
          <p:cNvSpPr>
            <a:spLocks noGrp="1"/>
          </p:cNvSpPr>
          <p:nvPr>
            <p:ph type="sldNum" sz="quarter" idx="12"/>
          </p:nvPr>
        </p:nvSpPr>
        <p:spPr/>
        <p:txBody>
          <a:bodyPr/>
          <a:lstStyle/>
          <a:p>
            <a:fld id="{46D9562A-13BA-4A2B-AAEE-EA659A75F2B8}" type="slidenum">
              <a:rPr lang="en-US" smtClean="0"/>
              <a:t>‹#›</a:t>
            </a:fld>
            <a:endParaRPr lang="en-US"/>
          </a:p>
        </p:txBody>
      </p:sp>
    </p:spTree>
    <p:extLst>
      <p:ext uri="{BB962C8B-B14F-4D97-AF65-F5344CB8AC3E}">
        <p14:creationId xmlns:p14="http://schemas.microsoft.com/office/powerpoint/2010/main" val="56463097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EA37D13D-867C-42F9-BCA5-87DA2C388EC8}" type="datetimeFigureOut">
              <a:rPr lang="en-US" smtClean="0"/>
              <a:t>2/26/2022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D9562A-13BA-4A2B-AAEE-EA659A75F2B8}" type="slidenum">
              <a:rPr lang="en-US" smtClean="0"/>
              <a:t>‹#›</a:t>
            </a:fld>
            <a:endParaRPr lang="en-US"/>
          </a:p>
        </p:txBody>
      </p:sp>
    </p:spTree>
    <p:extLst>
      <p:ext uri="{BB962C8B-B14F-4D97-AF65-F5344CB8AC3E}">
        <p14:creationId xmlns:p14="http://schemas.microsoft.com/office/powerpoint/2010/main" val="192855951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EA37D13D-867C-42F9-BCA5-87DA2C388EC8}" type="datetimeFigureOut">
              <a:rPr lang="en-US" smtClean="0"/>
              <a:t>2/26/2022</a:t>
            </a:fld>
            <a:endParaRPr lang="en-US"/>
          </a:p>
        </p:txBody>
      </p:sp>
      <p:sp>
        <p:nvSpPr>
          <p:cNvPr id="5" name="Footer Placeholder 4"/>
          <p:cNvSpPr>
            <a:spLocks noGrp="1"/>
          </p:cNvSpPr>
          <p:nvPr>
            <p:ph type="ftr" sz="quarter" idx="11"/>
          </p:nvPr>
        </p:nvSpPr>
        <p:spPr/>
        <p:txBody>
          <a:bodyPr/>
          <a:lstStyle/>
          <a:p>
            <a:endParaRPr lang="en-US"/>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46D9562A-13BA-4A2B-AAEE-EA659A75F2B8}" type="slidenum">
              <a:rPr lang="en-US" smtClean="0"/>
              <a:t>‹#›</a:t>
            </a:fld>
            <a:endParaRPr lang="en-US"/>
          </a:p>
        </p:txBody>
      </p:sp>
    </p:spTree>
    <p:extLst>
      <p:ext uri="{BB962C8B-B14F-4D97-AF65-F5344CB8AC3E}">
        <p14:creationId xmlns:p14="http://schemas.microsoft.com/office/powerpoint/2010/main" val="207309287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8" name="Group 17"/>
          <p:cNvGrpSpPr/>
          <p:nvPr/>
        </p:nvGrpSpPr>
        <p:grpSpPr>
          <a:xfrm>
            <a:off x="0" y="0"/>
            <a:ext cx="12192000" cy="6858000"/>
            <a:chOff x="0" y="0"/>
            <a:chExt cx="12192000" cy="6858000"/>
          </a:xfrm>
        </p:grpSpPr>
        <p:sp>
          <p:nvSpPr>
            <p:cNvPr id="8" name="Rectangle 7"/>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Oval 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Oval 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Oval 10"/>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bwMode="gray">
          <a:xfrm rot="5400000">
            <a:off x="10176279" y="1792223"/>
            <a:ext cx="990599" cy="304799"/>
          </a:xfrm>
        </p:spPr>
        <p:txBody>
          <a:bodyPr anchor="t"/>
          <a:lstStyle>
            <a:lvl1pPr algn="l">
              <a:defRPr b="0" i="0">
                <a:solidFill>
                  <a:schemeClr val="bg1"/>
                </a:solidFill>
              </a:defRPr>
            </a:lvl1pPr>
          </a:lstStyle>
          <a:p>
            <a:fld id="{EA37D13D-867C-42F9-BCA5-87DA2C388EC8}" type="datetimeFigureOut">
              <a:rPr lang="en-US" smtClean="0"/>
              <a:t>2/26/2022</a:t>
            </a:fld>
            <a:endParaRPr lang="en-US"/>
          </a:p>
        </p:txBody>
      </p:sp>
      <p:sp>
        <p:nvSpPr>
          <p:cNvPr id="5" name="Footer Placeholder 4"/>
          <p:cNvSpPr>
            <a:spLocks noGrp="1"/>
          </p:cNvSpPr>
          <p:nvPr>
            <p:ph type="ftr" sz="quarter" idx="11"/>
          </p:nvPr>
        </p:nvSpPr>
        <p:spPr bwMode="gray">
          <a:xfrm rot="5400000">
            <a:off x="8963575" y="3226820"/>
            <a:ext cx="3859795" cy="304801"/>
          </a:xfrm>
        </p:spPr>
        <p:txBody>
          <a:bodyPr anchor="b"/>
          <a:lstStyle>
            <a:lvl1pPr>
              <a:defRPr b="0" i="0">
                <a:solidFill>
                  <a:schemeClr val="bg1"/>
                </a:solidFill>
              </a:defRPr>
            </a:lvl1pPr>
          </a:lstStyle>
          <a:p>
            <a:endParaRPr lang="en-US"/>
          </a:p>
        </p:txBody>
      </p:sp>
      <p:sp>
        <p:nvSpPr>
          <p:cNvPr id="17" name="Rectangle 16"/>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10351008" y="292608"/>
            <a:ext cx="838199" cy="767687"/>
          </a:xfrm>
        </p:spPr>
        <p:txBody>
          <a:bodyPr/>
          <a:lstStyle>
            <a:lvl1pPr>
              <a:defRPr sz="2800" b="0" i="0"/>
            </a:lvl1pPr>
          </a:lstStyle>
          <a:p>
            <a:fld id="{46D9562A-13BA-4A2B-AAEE-EA659A75F2B8}" type="slidenum">
              <a:rPr lang="en-US" smtClean="0"/>
              <a:t>‹#›</a:t>
            </a:fld>
            <a:endParaRPr lang="en-US"/>
          </a:p>
        </p:txBody>
      </p:sp>
    </p:spTree>
    <p:extLst>
      <p:ext uri="{BB962C8B-B14F-4D97-AF65-F5344CB8AC3E}">
        <p14:creationId xmlns:p14="http://schemas.microsoft.com/office/powerpoint/2010/main" val="178515975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0" name="Title Placeholder 1"/>
          <p:cNvSpPr>
            <a:spLocks noGrp="1"/>
          </p:cNvSpPr>
          <p:nvPr>
            <p:ph type="title"/>
          </p:nvPr>
        </p:nvSpPr>
        <p:spPr>
          <a:xfrm>
            <a:off x="1154954" y="947920"/>
            <a:ext cx="8761413" cy="728480"/>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A37D13D-867C-42F9-BCA5-87DA2C388EC8}" type="datetimeFigureOut">
              <a:rPr lang="en-US" smtClean="0"/>
              <a:t>2/26/2022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D9562A-13BA-4A2B-AAEE-EA659A75F2B8}" type="slidenum">
              <a:rPr lang="en-US" smtClean="0"/>
              <a:t>‹#›</a:t>
            </a:fld>
            <a:endParaRPr lang="en-US"/>
          </a:p>
        </p:txBody>
      </p:sp>
    </p:spTree>
    <p:extLst>
      <p:ext uri="{BB962C8B-B14F-4D97-AF65-F5344CB8AC3E}">
        <p14:creationId xmlns:p14="http://schemas.microsoft.com/office/powerpoint/2010/main" val="338581983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10" name="Group 9"/>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Oval 11"/>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8"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9"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2677644"/>
            <a:ext cx="4351023" cy="2283823"/>
          </a:xfrm>
        </p:spPr>
        <p:txBody>
          <a:bodyPr anchor="ctr"/>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A37D13D-867C-42F9-BCA5-87DA2C388EC8}" type="datetimeFigureOut">
              <a:rPr lang="en-US" smtClean="0"/>
              <a:t>2/26/2022</a:t>
            </a:fld>
            <a:endParaRPr lang="en-US"/>
          </a:p>
        </p:txBody>
      </p:sp>
      <p:sp>
        <p:nvSpPr>
          <p:cNvPr id="5" name="Footer Placeholder 4"/>
          <p:cNvSpPr>
            <a:spLocks noGrp="1"/>
          </p:cNvSpPr>
          <p:nvPr>
            <p:ph type="ftr" sz="quarter" idx="11"/>
          </p:nvPr>
        </p:nvSpPr>
        <p:spPr/>
        <p:txBody>
          <a:bodyPr/>
          <a:lstStyle/>
          <a:p>
            <a:endParaRPr lang="en-US"/>
          </a:p>
        </p:txBody>
      </p:sp>
      <p:sp>
        <p:nvSpPr>
          <p:cNvPr id="15" name="Rectangle 14"/>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46D9562A-13BA-4A2B-AAEE-EA659A75F2B8}" type="slidenum">
              <a:rPr lang="en-US" smtClean="0"/>
              <a:t>‹#›</a:t>
            </a:fld>
            <a:endParaRPr lang="en-US"/>
          </a:p>
        </p:txBody>
      </p:sp>
    </p:spTree>
    <p:extLst>
      <p:ext uri="{BB962C8B-B14F-4D97-AF65-F5344CB8AC3E}">
        <p14:creationId xmlns:p14="http://schemas.microsoft.com/office/powerpoint/2010/main" val="362817945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51368" y="2603500"/>
            <a:ext cx="4828744" cy="341630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8711" y="2603500"/>
            <a:ext cx="4825159" cy="3377705"/>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A37D13D-867C-42F9-BCA5-87DA2C388EC8}" type="datetimeFigureOut">
              <a:rPr lang="en-US" smtClean="0"/>
              <a:t>2/26/2022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6D9562A-13BA-4A2B-AAEE-EA659A75F2B8}" type="slidenum">
              <a:rPr lang="en-US" smtClean="0"/>
              <a:t>‹#›</a:t>
            </a:fld>
            <a:endParaRPr lang="en-US"/>
          </a:p>
        </p:txBody>
      </p:sp>
    </p:spTree>
    <p:extLst>
      <p:ext uri="{BB962C8B-B14F-4D97-AF65-F5344CB8AC3E}">
        <p14:creationId xmlns:p14="http://schemas.microsoft.com/office/powerpoint/2010/main" val="269651363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54954" y="2636063"/>
            <a:ext cx="482515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54954" y="3212326"/>
            <a:ext cx="4825158" cy="2807476"/>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08711" y="2603499"/>
            <a:ext cx="4825160" cy="608825"/>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08712" y="3212327"/>
            <a:ext cx="4825159" cy="2807474"/>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A37D13D-867C-42F9-BCA5-87DA2C388EC8}" type="datetimeFigureOut">
              <a:rPr lang="en-US" smtClean="0"/>
              <a:t>2/26/2022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6D9562A-13BA-4A2B-AAEE-EA659A75F2B8}" type="slidenum">
              <a:rPr lang="en-US" smtClean="0"/>
              <a:t>‹#›</a:t>
            </a:fld>
            <a:endParaRPr lang="en-US"/>
          </a:p>
        </p:txBody>
      </p:sp>
    </p:spTree>
    <p:extLst>
      <p:ext uri="{BB962C8B-B14F-4D97-AF65-F5344CB8AC3E}">
        <p14:creationId xmlns:p14="http://schemas.microsoft.com/office/powerpoint/2010/main" val="20800188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A37D13D-867C-42F9-BCA5-87DA2C388EC8}" type="datetimeFigureOut">
              <a:rPr lang="en-US" smtClean="0"/>
              <a:t>2/26/2022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6D9562A-13BA-4A2B-AAEE-EA659A75F2B8}" type="slidenum">
              <a:rPr lang="en-US" smtClean="0"/>
              <a:t>‹#›</a:t>
            </a:fld>
            <a:endParaRPr lang="en-US"/>
          </a:p>
        </p:txBody>
      </p:sp>
    </p:spTree>
    <p:extLst>
      <p:ext uri="{BB962C8B-B14F-4D97-AF65-F5344CB8AC3E}">
        <p14:creationId xmlns:p14="http://schemas.microsoft.com/office/powerpoint/2010/main" val="395520525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A37D13D-867C-42F9-BCA5-87DA2C388EC8}" type="datetimeFigureOut">
              <a:rPr lang="en-US" smtClean="0"/>
              <a:t>2/26/2022</a:t>
            </a:fld>
            <a:endParaRPr lang="en-US"/>
          </a:p>
        </p:txBody>
      </p:sp>
      <p:sp>
        <p:nvSpPr>
          <p:cNvPr id="3" name="Footer Placeholder 2"/>
          <p:cNvSpPr>
            <a:spLocks noGrp="1"/>
          </p:cNvSpPr>
          <p:nvPr>
            <p:ph type="ftr" sz="quarter" idx="11"/>
          </p:nvPr>
        </p:nvSpPr>
        <p:spPr/>
        <p:txBody>
          <a:bodyPr/>
          <a:lstStyle/>
          <a:p>
            <a:endParaRPr lang="en-US"/>
          </a:p>
        </p:txBody>
      </p:sp>
      <p:sp>
        <p:nvSpPr>
          <p:cNvPr id="6" name="Rectangle 5"/>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46D9562A-13BA-4A2B-AAEE-EA659A75F2B8}" type="slidenum">
              <a:rPr lang="en-US" smtClean="0"/>
              <a:t>‹#›</a:t>
            </a:fld>
            <a:endParaRPr lang="en-US"/>
          </a:p>
        </p:txBody>
      </p:sp>
    </p:spTree>
    <p:extLst>
      <p:ext uri="{BB962C8B-B14F-4D97-AF65-F5344CB8AC3E}">
        <p14:creationId xmlns:p14="http://schemas.microsoft.com/office/powerpoint/2010/main" val="293778459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11" name="Group 10"/>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0"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Rectangle 7"/>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1295400"/>
            <a:ext cx="2793158" cy="16002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781146" y="1447800"/>
            <a:ext cx="5190065" cy="45720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bwMode="gray">
          <a:xfrm>
            <a:off x="1154955" y="3129280"/>
            <a:ext cx="2793158" cy="2895599"/>
          </a:xfrm>
        </p:spPr>
        <p:txBody>
          <a:bodyPr/>
          <a:lstStyle>
            <a:lvl1pPr marL="0" indent="0">
              <a:buNone/>
              <a:defRPr sz="14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A37D13D-867C-42F9-BCA5-87DA2C388EC8}" type="datetimeFigureOut">
              <a:rPr lang="en-US" smtClean="0"/>
              <a:t>2/26/2022</a:t>
            </a:fld>
            <a:endParaRPr lang="en-US"/>
          </a:p>
        </p:txBody>
      </p:sp>
      <p:sp>
        <p:nvSpPr>
          <p:cNvPr id="6" name="Footer Placeholder 5"/>
          <p:cNvSpPr>
            <a:spLocks noGrp="1"/>
          </p:cNvSpPr>
          <p:nvPr>
            <p:ph type="ftr" sz="quarter" idx="11"/>
          </p:nvPr>
        </p:nvSpPr>
        <p:spPr/>
        <p:txBody>
          <a:bodyPr/>
          <a:lstStyle/>
          <a:p>
            <a:endParaRPr lang="en-US"/>
          </a:p>
        </p:txBody>
      </p:sp>
      <p:sp>
        <p:nvSpPr>
          <p:cNvPr id="15" name="Rectangle 14"/>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46D9562A-13BA-4A2B-AAEE-EA659A75F2B8}" type="slidenum">
              <a:rPr lang="en-US" smtClean="0"/>
              <a:t>‹#›</a:t>
            </a:fld>
            <a:endParaRPr lang="en-US"/>
          </a:p>
        </p:txBody>
      </p:sp>
    </p:spTree>
    <p:extLst>
      <p:ext uri="{BB962C8B-B14F-4D97-AF65-F5344CB8AC3E}">
        <p14:creationId xmlns:p14="http://schemas.microsoft.com/office/powerpoint/2010/main" val="356544751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10" name="Group 9"/>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9"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8" name="Rectangle 7"/>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3907" y="1693332"/>
            <a:ext cx="3860259" cy="173566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547872" y="1143000"/>
            <a:ext cx="3227192"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bwMode="gray">
          <a:xfrm>
            <a:off x="1154955" y="3657600"/>
            <a:ext cx="3859212" cy="1371600"/>
          </a:xfrm>
        </p:spPr>
        <p:txBody>
          <a:bodyPr>
            <a:normAutofit/>
          </a:bodyPr>
          <a:lstStyle>
            <a:lvl1pPr marL="0" indent="0">
              <a:buNone/>
              <a:defRPr sz="14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A37D13D-867C-42F9-BCA5-87DA2C388EC8}" type="datetimeFigureOut">
              <a:rPr lang="en-US" smtClean="0"/>
              <a:t>2/26/2022</a:t>
            </a:fld>
            <a:endParaRPr lang="en-US"/>
          </a:p>
        </p:txBody>
      </p:sp>
      <p:sp>
        <p:nvSpPr>
          <p:cNvPr id="6" name="Footer Placeholder 5"/>
          <p:cNvSpPr>
            <a:spLocks noGrp="1"/>
          </p:cNvSpPr>
          <p:nvPr>
            <p:ph type="ftr" sz="quarter" idx="11"/>
          </p:nvPr>
        </p:nvSpPr>
        <p:spPr/>
        <p:txBody>
          <a:bodyPr/>
          <a:lstStyle/>
          <a:p>
            <a:endParaRPr lang="en-US"/>
          </a:p>
        </p:txBody>
      </p:sp>
      <p:sp>
        <p:nvSpPr>
          <p:cNvPr id="15" name="Rectangle 14"/>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46D9562A-13BA-4A2B-AAEE-EA659A75F2B8}" type="slidenum">
              <a:rPr lang="en-US" smtClean="0"/>
              <a:t>‹#›</a:t>
            </a:fld>
            <a:endParaRPr lang="en-US"/>
          </a:p>
        </p:txBody>
      </p:sp>
    </p:spTree>
    <p:extLst>
      <p:ext uri="{BB962C8B-B14F-4D97-AF65-F5344CB8AC3E}">
        <p14:creationId xmlns:p14="http://schemas.microsoft.com/office/powerpoint/2010/main" val="58450173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10" name="Group 9"/>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Oval 11"/>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8"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4965945"/>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bwMode="gray">
          <a:xfrm>
            <a:off x="1154956" y="5532683"/>
            <a:ext cx="8825656" cy="493712"/>
          </a:xfrm>
        </p:spPr>
        <p:txBody>
          <a:bodyPr>
            <a:normAutofit/>
          </a:bodyPr>
          <a:lstStyle>
            <a:lvl1pPr marL="0" indent="0">
              <a:buNone/>
              <a:defRPr sz="12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A37D13D-867C-42F9-BCA5-87DA2C388EC8}" type="datetimeFigureOut">
              <a:rPr lang="en-US" smtClean="0"/>
              <a:t>2/26/2022</a:t>
            </a:fld>
            <a:endParaRPr lang="en-US"/>
          </a:p>
        </p:txBody>
      </p:sp>
      <p:sp>
        <p:nvSpPr>
          <p:cNvPr id="6" name="Footer Placeholder 5"/>
          <p:cNvSpPr>
            <a:spLocks noGrp="1"/>
          </p:cNvSpPr>
          <p:nvPr>
            <p:ph type="ftr" sz="quarter" idx="11"/>
          </p:nvPr>
        </p:nvSpPr>
        <p:spPr/>
        <p:txBody>
          <a:bodyPr/>
          <a:lstStyle/>
          <a:p>
            <a:endParaRPr lang="en-US"/>
          </a:p>
        </p:txBody>
      </p:sp>
      <p:sp>
        <p:nvSpPr>
          <p:cNvPr id="13" name="Rectangle 12"/>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46D9562A-13BA-4A2B-AAEE-EA659A75F2B8}" type="slidenum">
              <a:rPr lang="en-US" smtClean="0"/>
              <a:t>‹#›</a:t>
            </a:fld>
            <a:endParaRPr lang="en-US"/>
          </a:p>
        </p:txBody>
      </p:sp>
    </p:spTree>
    <p:extLst>
      <p:ext uri="{BB962C8B-B14F-4D97-AF65-F5344CB8AC3E}">
        <p14:creationId xmlns:p14="http://schemas.microsoft.com/office/powerpoint/2010/main" val="284826441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0" name="Rectangle 9"/>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10"/>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9"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1063416"/>
            <a:ext cx="8825659" cy="1379755"/>
          </a:xfrm>
        </p:spPr>
        <p:txBody>
          <a:bodyPr anchor="ctr"/>
          <a:lstStyle>
            <a:lvl1pPr>
              <a:defRPr sz="4000"/>
            </a:lvl1pPr>
          </a:lstStyle>
          <a:p>
            <a:r>
              <a:rPr lang="en-US"/>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EA37D13D-867C-42F9-BCA5-87DA2C388EC8}" type="datetimeFigureOut">
              <a:rPr lang="en-US" smtClean="0"/>
              <a:t>2/26/2022</a:t>
            </a:fld>
            <a:endParaRPr lang="en-US"/>
          </a:p>
        </p:txBody>
      </p:sp>
      <p:sp>
        <p:nvSpPr>
          <p:cNvPr id="5" name="Footer Placeholder 4"/>
          <p:cNvSpPr>
            <a:spLocks noGrp="1"/>
          </p:cNvSpPr>
          <p:nvPr>
            <p:ph type="ftr" sz="quarter" idx="11"/>
          </p:nvPr>
        </p:nvSpPr>
        <p:spPr/>
        <p:txBody>
          <a:bodyPr/>
          <a:lstStyle/>
          <a:p>
            <a:endParaRPr lang="en-US"/>
          </a:p>
        </p:txBody>
      </p:sp>
      <p:sp>
        <p:nvSpPr>
          <p:cNvPr id="13" name="Rectangle 12"/>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46D9562A-13BA-4A2B-AAEE-EA659A75F2B8}" type="slidenum">
              <a:rPr lang="en-US" smtClean="0"/>
              <a:t>‹#›</a:t>
            </a:fld>
            <a:endParaRPr lang="en-US"/>
          </a:p>
        </p:txBody>
      </p:sp>
    </p:spTree>
    <p:extLst>
      <p:ext uri="{BB962C8B-B14F-4D97-AF65-F5344CB8AC3E}">
        <p14:creationId xmlns:p14="http://schemas.microsoft.com/office/powerpoint/2010/main" val="185152070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6" name="Rectangle 15"/>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2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1" name="TextBox 10"/>
          <p:cNvSpPr txBox="1"/>
          <p:nvPr/>
        </p:nvSpPr>
        <p:spPr bwMode="gray">
          <a:xfrm>
            <a:off x="898295" y="603589"/>
            <a:ext cx="801912" cy="1569660"/>
          </a:xfrm>
          <a:prstGeom prst="rect">
            <a:avLst/>
          </a:prstGeom>
          <a:noFill/>
        </p:spPr>
        <p:txBody>
          <a:bodyPr wrap="square" rtlCol="0">
            <a:spAutoFit/>
          </a:bodyPr>
          <a:lstStyle>
            <a:defPPr>
              <a:defRPr lang="en-US"/>
            </a:defPPr>
            <a:lvl1pPr algn="r">
              <a:defRPr sz="12200" b="0" i="0">
                <a:solidFill>
                  <a:schemeClr val="accent1"/>
                </a:solidFill>
                <a:latin typeface="Arial"/>
                <a:cs typeface="Arial"/>
              </a:defRPr>
            </a:lvl1pPr>
          </a:lstStyle>
          <a:p>
            <a:pPr lvl="0"/>
            <a:r>
              <a:rPr lang="en-US" sz="9600" dirty="0"/>
              <a:t>“</a:t>
            </a:r>
          </a:p>
        </p:txBody>
      </p:sp>
      <p:sp>
        <p:nvSpPr>
          <p:cNvPr id="13" name="TextBox 12"/>
          <p:cNvSpPr txBox="1"/>
          <p:nvPr/>
        </p:nvSpPr>
        <p:spPr bwMode="gray">
          <a:xfrm>
            <a:off x="9705137" y="2613787"/>
            <a:ext cx="801912" cy="1569660"/>
          </a:xfrm>
          <a:prstGeom prst="rect">
            <a:avLst/>
          </a:prstGeom>
          <a:noFill/>
        </p:spPr>
        <p:txBody>
          <a:bodyPr wrap="square" rtlCol="0">
            <a:spAutoFit/>
          </a:bodyPr>
          <a:lstStyle>
            <a:defPPr>
              <a:defRPr lang="en-US"/>
            </a:defPPr>
            <a:lvl1pPr algn="r">
              <a:defRPr sz="12200" b="0" i="0">
                <a:solidFill>
                  <a:schemeClr val="accent1"/>
                </a:solidFill>
                <a:latin typeface="Arial"/>
                <a:cs typeface="Arial"/>
              </a:defRPr>
            </a:lvl1pPr>
          </a:lstStyle>
          <a:p>
            <a:pPr lvl="0"/>
            <a:r>
              <a:rPr lang="en-US" sz="9600" dirty="0"/>
              <a:t>”</a:t>
            </a:r>
          </a:p>
        </p:txBody>
      </p:sp>
      <p:sp>
        <p:nvSpPr>
          <p:cNvPr id="2" name="Title 1"/>
          <p:cNvSpPr>
            <a:spLocks noGrp="1"/>
          </p:cNvSpPr>
          <p:nvPr>
            <p:ph type="title"/>
          </p:nvPr>
        </p:nvSpPr>
        <p:spPr>
          <a:xfrm>
            <a:off x="1574801" y="980517"/>
            <a:ext cx="8460983" cy="2705034"/>
          </a:xfrm>
        </p:spPr>
        <p:txBody>
          <a:bodyPr anchor="ctr"/>
          <a:lstStyle>
            <a:lvl1pPr>
              <a:defRPr sz="4000"/>
            </a:lvl1pPr>
          </a:lstStyle>
          <a:p>
            <a:r>
              <a:rPr lang="en-US"/>
              <a:t>Click to edit Master title style</a:t>
            </a:r>
            <a:endParaRPr lang="en-US" dirty="0"/>
          </a:p>
        </p:txBody>
      </p:sp>
      <p:sp>
        <p:nvSpPr>
          <p:cNvPr id="14" name="Text Placeholder 3"/>
          <p:cNvSpPr>
            <a:spLocks noGrp="1"/>
          </p:cNvSpPr>
          <p:nvPr>
            <p:ph type="body" sz="half" idx="13"/>
          </p:nvPr>
        </p:nvSpPr>
        <p:spPr bwMode="gray">
          <a:xfrm>
            <a:off x="1945945" y="3686515"/>
            <a:ext cx="7725772" cy="342174"/>
          </a:xfrm>
        </p:spPr>
        <p:txBody>
          <a:bodyPr anchor="t">
            <a:normAutofit/>
          </a:bodyPr>
          <a:lstStyle>
            <a:lvl1pPr marL="0" indent="0">
              <a:buNone/>
              <a:defRPr lang="en-US" sz="1400" b="0" i="0" kern="1200" cap="small" dirty="0">
                <a:solidFill>
                  <a:schemeClr val="accent1"/>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Text Placeholder 3"/>
          <p:cNvSpPr>
            <a:spLocks noGrp="1"/>
          </p:cNvSpPr>
          <p:nvPr>
            <p:ph type="body" sz="half" idx="2"/>
          </p:nvPr>
        </p:nvSpPr>
        <p:spPr>
          <a:xfrm>
            <a:off x="1154954" y="5014393"/>
            <a:ext cx="8825659" cy="1012664"/>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EA37D13D-867C-42F9-BCA5-87DA2C388EC8}" type="datetimeFigureOut">
              <a:rPr lang="en-US" smtClean="0"/>
              <a:t>2/26/2022</a:t>
            </a:fld>
            <a:endParaRPr lang="en-US"/>
          </a:p>
        </p:txBody>
      </p:sp>
      <p:sp>
        <p:nvSpPr>
          <p:cNvPr id="5" name="Footer Placeholder 4"/>
          <p:cNvSpPr>
            <a:spLocks noGrp="1"/>
          </p:cNvSpPr>
          <p:nvPr>
            <p:ph type="ftr" sz="quarter" idx="11"/>
          </p:nvPr>
        </p:nvSpPr>
        <p:spPr/>
        <p:txBody>
          <a:bodyPr/>
          <a:lstStyle/>
          <a:p>
            <a:endParaRPr lang="en-US"/>
          </a:p>
        </p:txBody>
      </p:sp>
      <p:sp>
        <p:nvSpPr>
          <p:cNvPr id="24" name="Rectangle 23"/>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46D9562A-13BA-4A2B-AAEE-EA659A75F2B8}" type="slidenum">
              <a:rPr lang="en-US" smtClean="0"/>
              <a:t>‹#›</a:t>
            </a:fld>
            <a:endParaRPr lang="en-US"/>
          </a:p>
        </p:txBody>
      </p:sp>
    </p:spTree>
    <p:extLst>
      <p:ext uri="{BB962C8B-B14F-4D97-AF65-F5344CB8AC3E}">
        <p14:creationId xmlns:p14="http://schemas.microsoft.com/office/powerpoint/2010/main" val="412629390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0" name="Rectangle 9"/>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10"/>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2404477"/>
            <a:ext cx="8825659" cy="1788704"/>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38587" y="5024967"/>
            <a:ext cx="8825658"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A37D13D-867C-42F9-BCA5-87DA2C388EC8}" type="datetimeFigureOut">
              <a:rPr lang="en-US" smtClean="0"/>
              <a:t>2/26/2022</a:t>
            </a:fld>
            <a:endParaRPr lang="en-US"/>
          </a:p>
        </p:txBody>
      </p:sp>
      <p:sp>
        <p:nvSpPr>
          <p:cNvPr id="5" name="Footer Placeholder 4"/>
          <p:cNvSpPr>
            <a:spLocks noGrp="1"/>
          </p:cNvSpPr>
          <p:nvPr>
            <p:ph type="ftr" sz="quarter" idx="11"/>
          </p:nvPr>
        </p:nvSpPr>
        <p:spPr/>
        <p:txBody>
          <a:bodyPr/>
          <a:lstStyle/>
          <a:p>
            <a:endParaRPr lang="en-US"/>
          </a:p>
        </p:txBody>
      </p:sp>
      <p:sp>
        <p:nvSpPr>
          <p:cNvPr id="12" name="Rectangle 11"/>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46D9562A-13BA-4A2B-AAEE-EA659A75F2B8}" type="slidenum">
              <a:rPr lang="en-US" smtClean="0"/>
              <a:t>‹#›</a:t>
            </a:fld>
            <a:endParaRPr lang="en-US"/>
          </a:p>
        </p:txBody>
      </p:sp>
    </p:spTree>
    <p:extLst>
      <p:ext uri="{BB962C8B-B14F-4D97-AF65-F5344CB8AC3E}">
        <p14:creationId xmlns:p14="http://schemas.microsoft.com/office/powerpoint/2010/main" val="29142292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7" name="Title Placeholder 1"/>
          <p:cNvSpPr>
            <a:spLocks noGrp="1"/>
          </p:cNvSpPr>
          <p:nvPr>
            <p:ph type="title"/>
          </p:nvPr>
        </p:nvSpPr>
        <p:spPr>
          <a:xfrm>
            <a:off x="1154954" y="947920"/>
            <a:ext cx="8761413" cy="728480"/>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1154954" y="2610999"/>
            <a:ext cx="312916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1154954" y="3187261"/>
            <a:ext cx="3129168" cy="283979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12721" y="2610999"/>
            <a:ext cx="314538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4512721" y="3187261"/>
            <a:ext cx="3145380" cy="283979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886701" y="2603500"/>
            <a:ext cx="3157448" cy="576261"/>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886700" y="3187261"/>
            <a:ext cx="3161029" cy="2839794"/>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22" name="Straight Connector 21"/>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EA37D13D-867C-42F9-BCA5-87DA2C388EC8}" type="datetimeFigureOut">
              <a:rPr lang="en-US" smtClean="0"/>
              <a:t>2/26/2022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6D9562A-13BA-4A2B-AAEE-EA659A75F2B8}" type="slidenum">
              <a:rPr lang="en-US" smtClean="0"/>
              <a:t>‹#›</a:t>
            </a:fld>
            <a:endParaRPr lang="en-US"/>
          </a:p>
        </p:txBody>
      </p:sp>
    </p:spTree>
    <p:extLst>
      <p:ext uri="{BB962C8B-B14F-4D97-AF65-F5344CB8AC3E}">
        <p14:creationId xmlns:p14="http://schemas.microsoft.com/office/powerpoint/2010/main" val="315543122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4532844"/>
            <a:ext cx="3020744" cy="576263"/>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1334552" y="2611246"/>
            <a:ext cx="2691242" cy="1583764"/>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1154953" y="5109107"/>
            <a:ext cx="3020745" cy="91794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68865" y="4532845"/>
            <a:ext cx="30504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4748463" y="2642840"/>
            <a:ext cx="2691242" cy="155217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4568865" y="5109107"/>
            <a:ext cx="3050438" cy="92140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983434" y="4532845"/>
            <a:ext cx="30504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8163031" y="2618992"/>
            <a:ext cx="2691242" cy="1576018"/>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983434" y="5109107"/>
            <a:ext cx="3054127" cy="89634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21" name="Straight Connector 20"/>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25" name="Straight Connector 24"/>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EA37D13D-867C-42F9-BCA5-87DA2C388EC8}" type="datetimeFigureOut">
              <a:rPr lang="en-US" smtClean="0"/>
              <a:t>2/26/2022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6D9562A-13BA-4A2B-AAEE-EA659A75F2B8}" type="slidenum">
              <a:rPr lang="en-US" smtClean="0"/>
              <a:t>‹#›</a:t>
            </a:fld>
            <a:endParaRPr lang="en-US"/>
          </a:p>
        </p:txBody>
      </p:sp>
    </p:spTree>
    <p:extLst>
      <p:ext uri="{BB962C8B-B14F-4D97-AF65-F5344CB8AC3E}">
        <p14:creationId xmlns:p14="http://schemas.microsoft.com/office/powerpoint/2010/main" val="364534174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10" name="Title Placeholder 1"/>
          <p:cNvSpPr>
            <a:spLocks noGrp="1"/>
          </p:cNvSpPr>
          <p:nvPr>
            <p:ph type="title"/>
          </p:nvPr>
        </p:nvSpPr>
        <p:spPr>
          <a:xfrm>
            <a:off x="1154954" y="947920"/>
            <a:ext cx="8761413" cy="728480"/>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A37D13D-867C-42F9-BCA5-87DA2C388EC8}" type="datetimeFigureOut">
              <a:rPr lang="en-US" smtClean="0"/>
              <a:t>2/26/2022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D9562A-13BA-4A2B-AAEE-EA659A75F2B8}" type="slidenum">
              <a:rPr lang="en-US" smtClean="0"/>
              <a:t>‹#›</a:t>
            </a:fld>
            <a:endParaRPr lang="en-US"/>
          </a:p>
        </p:txBody>
      </p:sp>
    </p:spTree>
    <p:extLst>
      <p:ext uri="{BB962C8B-B14F-4D97-AF65-F5344CB8AC3E}">
        <p14:creationId xmlns:p14="http://schemas.microsoft.com/office/powerpoint/2010/main" val="85707287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3" name="Rectangle 12"/>
            <p:cNvSpPr/>
            <p:nvPr/>
          </p:nvSpPr>
          <p:spPr>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2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97430"/>
            <a:ext cx="1409965" cy="4729626"/>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1154954" y="1297429"/>
            <a:ext cx="6247546" cy="472962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A37D13D-867C-42F9-BCA5-87DA2C388EC8}" type="datetimeFigureOut">
              <a:rPr lang="en-US" smtClean="0"/>
              <a:t>2/26/2022</a:t>
            </a:fld>
            <a:endParaRPr lang="en-US"/>
          </a:p>
        </p:txBody>
      </p:sp>
      <p:sp>
        <p:nvSpPr>
          <p:cNvPr id="5" name="Footer Placeholder 4"/>
          <p:cNvSpPr>
            <a:spLocks noGrp="1"/>
          </p:cNvSpPr>
          <p:nvPr>
            <p:ph type="ftr" sz="quarter" idx="11"/>
          </p:nvPr>
        </p:nvSpPr>
        <p:spPr/>
        <p:txBody>
          <a:bodyPr/>
          <a:lstStyle/>
          <a:p>
            <a:endParaRPr lang="en-US"/>
          </a:p>
        </p:txBody>
      </p:sp>
      <p:sp>
        <p:nvSpPr>
          <p:cNvPr id="18" name="Rectangle 17"/>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46D9562A-13BA-4A2B-AAEE-EA659A75F2B8}" type="slidenum">
              <a:rPr lang="en-US" smtClean="0"/>
              <a:t>‹#›</a:t>
            </a:fld>
            <a:endParaRPr lang="en-US"/>
          </a:p>
        </p:txBody>
      </p:sp>
    </p:spTree>
    <p:extLst>
      <p:ext uri="{BB962C8B-B14F-4D97-AF65-F5344CB8AC3E}">
        <p14:creationId xmlns:p14="http://schemas.microsoft.com/office/powerpoint/2010/main" val="127189649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2373"/>
            <a:ext cx="12192000" cy="6867027"/>
            <a:chOff x="0" y="-2373"/>
            <a:chExt cx="12192000" cy="6867027"/>
          </a:xfrm>
        </p:grpSpPr>
        <p:sp>
          <p:nvSpPr>
            <p:cNvPr id="8" name="Rectangle 7"/>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10"/>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rot="5400000">
            <a:off x="10089390" y="1792223"/>
            <a:ext cx="990599" cy="304799"/>
          </a:xfrm>
        </p:spPr>
        <p:txBody>
          <a:bodyPr anchor="t"/>
          <a:lstStyle>
            <a:lvl1pPr algn="l">
              <a:defRPr b="0" i="0">
                <a:solidFill>
                  <a:schemeClr val="bg1"/>
                </a:solidFill>
              </a:defRPr>
            </a:lvl1pPr>
          </a:lstStyle>
          <a:p>
            <a:fld id="{EA37D13D-867C-42F9-BCA5-87DA2C388EC8}" type="datetimeFigureOut">
              <a:rPr lang="en-US" smtClean="0"/>
              <a:t>2/26/2022</a:t>
            </a:fld>
            <a:endParaRPr lang="en-US"/>
          </a:p>
        </p:txBody>
      </p:sp>
      <p:sp>
        <p:nvSpPr>
          <p:cNvPr id="5" name="Footer Placeholder 4"/>
          <p:cNvSpPr>
            <a:spLocks noGrp="1"/>
          </p:cNvSpPr>
          <p:nvPr>
            <p:ph type="ftr" sz="quarter" idx="11"/>
          </p:nvPr>
        </p:nvSpPr>
        <p:spPr>
          <a:xfrm rot="5400000">
            <a:off x="8959592" y="3226820"/>
            <a:ext cx="3859795" cy="304801"/>
          </a:xfrm>
        </p:spPr>
        <p:txBody>
          <a:bodyPr/>
          <a:lstStyle>
            <a:lvl1pPr>
              <a:defRPr b="0" i="0">
                <a:solidFill>
                  <a:schemeClr val="bg1"/>
                </a:solidFill>
              </a:defRPr>
            </a:lvl1pPr>
          </a:lstStyle>
          <a:p>
            <a:endParaRPr lang="en-US"/>
          </a:p>
        </p:txBody>
      </p:sp>
      <p:sp>
        <p:nvSpPr>
          <p:cNvPr id="10" name="Rectangle 9"/>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10351008" y="292608"/>
            <a:ext cx="838199" cy="767687"/>
          </a:xfrm>
        </p:spPr>
        <p:txBody>
          <a:bodyPr/>
          <a:lstStyle>
            <a:lvl1pPr>
              <a:defRPr sz="2800" b="0" i="0">
                <a:latin typeface="+mj-lt"/>
              </a:defRPr>
            </a:lvl1pPr>
          </a:lstStyle>
          <a:p>
            <a:fld id="{46D9562A-13BA-4A2B-AAEE-EA659A75F2B8}" type="slidenum">
              <a:rPr lang="en-US" smtClean="0"/>
              <a:t>‹#›</a:t>
            </a:fld>
            <a:endParaRPr lang="en-US"/>
          </a:p>
        </p:txBody>
      </p:sp>
    </p:spTree>
    <p:extLst>
      <p:ext uri="{BB962C8B-B14F-4D97-AF65-F5344CB8AC3E}">
        <p14:creationId xmlns:p14="http://schemas.microsoft.com/office/powerpoint/2010/main" val="28631681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A37D13D-867C-42F9-BCA5-87DA2C388EC8}" type="datetimeFigureOut">
              <a:rPr lang="en-US" smtClean="0"/>
              <a:t>2/26/2022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D9562A-13BA-4A2B-AAEE-EA659A75F2B8}" type="slidenum">
              <a:rPr lang="en-US" smtClean="0"/>
              <a:t>‹#›</a:t>
            </a:fld>
            <a:endParaRPr lang="en-US"/>
          </a:p>
        </p:txBody>
      </p:sp>
    </p:spTree>
    <p:extLst>
      <p:ext uri="{BB962C8B-B14F-4D97-AF65-F5344CB8AC3E}">
        <p14:creationId xmlns:p14="http://schemas.microsoft.com/office/powerpoint/2010/main" val="205030363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13" name="Group 12"/>
          <p:cNvGrpSpPr/>
          <p:nvPr/>
        </p:nvGrpSpPr>
        <p:grpSpPr>
          <a:xfrm>
            <a:off x="0" y="-2373"/>
            <a:ext cx="12192000" cy="6867027"/>
            <a:chOff x="0" y="-2373"/>
            <a:chExt cx="12192000" cy="6867027"/>
          </a:xfrm>
        </p:grpSpPr>
        <p:sp>
          <p:nvSpPr>
            <p:cNvPr id="11" name="Rectangle 10"/>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2677645"/>
            <a:ext cx="4351023" cy="2283824"/>
          </a:xfrm>
        </p:spPr>
        <p:txBody>
          <a:bodyPr anchor="ctr"/>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895558" y="2677644"/>
            <a:ext cx="3755379" cy="2283823"/>
          </a:xfrm>
        </p:spPr>
        <p:txBody>
          <a:bodyPr anchor="ctr"/>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A37D13D-867C-42F9-BCA5-87DA2C388EC8}" type="datetimeFigureOut">
              <a:rPr lang="en-US" smtClean="0"/>
              <a:t>2/26/2022</a:t>
            </a:fld>
            <a:endParaRPr lang="en-US"/>
          </a:p>
        </p:txBody>
      </p:sp>
      <p:sp>
        <p:nvSpPr>
          <p:cNvPr id="5" name="Footer Placeholder 4"/>
          <p:cNvSpPr>
            <a:spLocks noGrp="1"/>
          </p:cNvSpPr>
          <p:nvPr>
            <p:ph type="ftr" sz="quarter" idx="11"/>
          </p:nvPr>
        </p:nvSpPr>
        <p:spPr/>
        <p:txBody>
          <a:bodyPr/>
          <a:lstStyle/>
          <a:p>
            <a:endParaRPr lang="en-US"/>
          </a:p>
        </p:txBody>
      </p:sp>
      <p:sp>
        <p:nvSpPr>
          <p:cNvPr id="15" name="Rectangle 14"/>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46D9562A-13BA-4A2B-AAEE-EA659A75F2B8}" type="slidenum">
              <a:rPr lang="en-US" smtClean="0"/>
              <a:t>‹#›</a:t>
            </a:fld>
            <a:endParaRPr lang="en-US"/>
          </a:p>
        </p:txBody>
      </p:sp>
    </p:spTree>
    <p:extLst>
      <p:ext uri="{BB962C8B-B14F-4D97-AF65-F5344CB8AC3E}">
        <p14:creationId xmlns:p14="http://schemas.microsoft.com/office/powerpoint/2010/main" val="176632691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A37D13D-867C-42F9-BCA5-87DA2C388EC8}" type="datetimeFigureOut">
              <a:rPr lang="en-US" smtClean="0"/>
              <a:t>2/26/2022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6D9562A-13BA-4A2B-AAEE-EA659A75F2B8}" type="slidenum">
              <a:rPr lang="en-US" smtClean="0"/>
              <a:t>‹#›</a:t>
            </a:fld>
            <a:endParaRPr lang="en-US"/>
          </a:p>
        </p:txBody>
      </p:sp>
    </p:spTree>
    <p:extLst>
      <p:ext uri="{BB962C8B-B14F-4D97-AF65-F5344CB8AC3E}">
        <p14:creationId xmlns:p14="http://schemas.microsoft.com/office/powerpoint/2010/main" val="402108542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08710" y="3179762"/>
            <a:ext cx="4825159" cy="2840039"/>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A37D13D-867C-42F9-BCA5-87DA2C388EC8}" type="datetimeFigureOut">
              <a:rPr lang="en-US" smtClean="0"/>
              <a:t>2/26/2022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6D9562A-13BA-4A2B-AAEE-EA659A75F2B8}" type="slidenum">
              <a:rPr lang="en-US" smtClean="0"/>
              <a:t>‹#›</a:t>
            </a:fld>
            <a:endParaRPr lang="en-US"/>
          </a:p>
        </p:txBody>
      </p:sp>
    </p:spTree>
    <p:extLst>
      <p:ext uri="{BB962C8B-B14F-4D97-AF65-F5344CB8AC3E}">
        <p14:creationId xmlns:p14="http://schemas.microsoft.com/office/powerpoint/2010/main" val="344526735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A37D13D-867C-42F9-BCA5-87DA2C388EC8}" type="datetimeFigureOut">
              <a:rPr lang="en-US" smtClean="0"/>
              <a:t>2/26/2022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6D9562A-13BA-4A2B-AAEE-EA659A75F2B8}" type="slidenum">
              <a:rPr lang="en-US" smtClean="0"/>
              <a:t>‹#›</a:t>
            </a:fld>
            <a:endParaRPr lang="en-US"/>
          </a:p>
        </p:txBody>
      </p:sp>
    </p:spTree>
    <p:extLst>
      <p:ext uri="{BB962C8B-B14F-4D97-AF65-F5344CB8AC3E}">
        <p14:creationId xmlns:p14="http://schemas.microsoft.com/office/powerpoint/2010/main" val="165528069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A37D13D-867C-42F9-BCA5-87DA2C388EC8}" type="datetimeFigureOut">
              <a:rPr lang="en-US" smtClean="0"/>
              <a:t>2/26/2022</a:t>
            </a:fld>
            <a:endParaRPr lang="en-US"/>
          </a:p>
        </p:txBody>
      </p:sp>
      <p:sp>
        <p:nvSpPr>
          <p:cNvPr id="3" name="Footer Placeholder 2"/>
          <p:cNvSpPr>
            <a:spLocks noGrp="1"/>
          </p:cNvSpPr>
          <p:nvPr>
            <p:ph type="ftr" sz="quarter" idx="11"/>
          </p:nvPr>
        </p:nvSpPr>
        <p:spPr/>
        <p:txBody>
          <a:bodyPr/>
          <a:lstStyle/>
          <a:p>
            <a:endParaRPr lang="en-US"/>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46D9562A-13BA-4A2B-AAEE-EA659A75F2B8}" type="slidenum">
              <a:rPr lang="en-US" smtClean="0"/>
              <a:t>‹#›</a:t>
            </a:fld>
            <a:endParaRPr lang="en-US"/>
          </a:p>
        </p:txBody>
      </p:sp>
    </p:spTree>
    <p:extLst>
      <p:ext uri="{BB962C8B-B14F-4D97-AF65-F5344CB8AC3E}">
        <p14:creationId xmlns:p14="http://schemas.microsoft.com/office/powerpoint/2010/main" val="169234570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14" name="Group 13"/>
          <p:cNvGrpSpPr/>
          <p:nvPr/>
        </p:nvGrpSpPr>
        <p:grpSpPr>
          <a:xfrm>
            <a:off x="0" y="-2373"/>
            <a:ext cx="12192000" cy="6867027"/>
            <a:chOff x="0" y="-2373"/>
            <a:chExt cx="12192000" cy="6867027"/>
          </a:xfrm>
        </p:grpSpPr>
        <p:sp>
          <p:nvSpPr>
            <p:cNvPr id="12" name="Rectangle 11"/>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Oval 15"/>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Rectangle 7"/>
            <p:cNvSpPr/>
            <p:nvPr/>
          </p:nvSpPr>
          <p:spPr>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0"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9"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1295400"/>
            <a:ext cx="2793159" cy="16002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781146" y="1447800"/>
            <a:ext cx="5190065" cy="45720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bwMode="gray">
          <a:xfrm>
            <a:off x="1154955" y="2895600"/>
            <a:ext cx="2793158" cy="3129279"/>
          </a:xfrm>
        </p:spPr>
        <p:txBody>
          <a:bodyPr/>
          <a:lstStyle>
            <a:lvl1pPr marL="0" indent="0">
              <a:buNone/>
              <a:defRPr sz="14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A37D13D-867C-42F9-BCA5-87DA2C388EC8}" type="datetimeFigureOut">
              <a:rPr lang="en-US" smtClean="0"/>
              <a:t>2/26/2022</a:t>
            </a:fld>
            <a:endParaRPr lang="en-US"/>
          </a:p>
        </p:txBody>
      </p:sp>
      <p:sp>
        <p:nvSpPr>
          <p:cNvPr id="6" name="Footer Placeholder 5"/>
          <p:cNvSpPr>
            <a:spLocks noGrp="1"/>
          </p:cNvSpPr>
          <p:nvPr>
            <p:ph type="ftr" sz="quarter" idx="11"/>
          </p:nvPr>
        </p:nvSpPr>
        <p:spPr/>
        <p:txBody>
          <a:bodyPr/>
          <a:lstStyle/>
          <a:p>
            <a:endParaRPr lang="en-US"/>
          </a:p>
        </p:txBody>
      </p:sp>
      <p:sp>
        <p:nvSpPr>
          <p:cNvPr id="15" name="Rectangle 14"/>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46D9562A-13BA-4A2B-AAEE-EA659A75F2B8}" type="slidenum">
              <a:rPr lang="en-US" smtClean="0"/>
              <a:t>‹#›</a:t>
            </a:fld>
            <a:endParaRPr lang="en-US"/>
          </a:p>
        </p:txBody>
      </p:sp>
    </p:spTree>
    <p:extLst>
      <p:ext uri="{BB962C8B-B14F-4D97-AF65-F5344CB8AC3E}">
        <p14:creationId xmlns:p14="http://schemas.microsoft.com/office/powerpoint/2010/main" val="410450172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20" name="Group 19"/>
          <p:cNvGrpSpPr/>
          <p:nvPr/>
        </p:nvGrpSpPr>
        <p:grpSpPr>
          <a:xfrm>
            <a:off x="0" y="-2373"/>
            <a:ext cx="12192000" cy="6867027"/>
            <a:chOff x="0" y="-2373"/>
            <a:chExt cx="12192000" cy="6867027"/>
          </a:xfrm>
        </p:grpSpPr>
        <p:sp>
          <p:nvSpPr>
            <p:cNvPr id="12" name="Rectangle 11"/>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Rectangle 7"/>
            <p:cNvSpPr/>
            <p:nvPr/>
          </p:nvSpPr>
          <p:spPr>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0"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3907" y="1693332"/>
            <a:ext cx="3860260" cy="173566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bwMode="gray">
          <a:xfrm>
            <a:off x="1154955" y="3657600"/>
            <a:ext cx="3859212" cy="1371600"/>
          </a:xfrm>
        </p:spPr>
        <p:txBody>
          <a:bodyPr>
            <a:normAutofit/>
          </a:bodyPr>
          <a:lstStyle>
            <a:lvl1pPr marL="0" indent="0">
              <a:buNone/>
              <a:defRPr sz="14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A37D13D-867C-42F9-BCA5-87DA2C388EC8}" type="datetimeFigureOut">
              <a:rPr lang="en-US" smtClean="0"/>
              <a:t>2/26/2022</a:t>
            </a:fld>
            <a:endParaRPr lang="en-US"/>
          </a:p>
        </p:txBody>
      </p:sp>
      <p:sp>
        <p:nvSpPr>
          <p:cNvPr id="6" name="Footer Placeholder 5"/>
          <p:cNvSpPr>
            <a:spLocks noGrp="1"/>
          </p:cNvSpPr>
          <p:nvPr>
            <p:ph type="ftr" sz="quarter" idx="11"/>
          </p:nvPr>
        </p:nvSpPr>
        <p:spPr/>
        <p:txBody>
          <a:bodyPr/>
          <a:lstStyle/>
          <a:p>
            <a:endParaRPr lang="en-US"/>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46D9562A-13BA-4A2B-AAEE-EA659A75F2B8}" type="slidenum">
              <a:rPr lang="en-US" smtClean="0"/>
              <a:t>‹#›</a:t>
            </a:fld>
            <a:endParaRPr lang="en-US"/>
          </a:p>
        </p:txBody>
      </p:sp>
    </p:spTree>
    <p:extLst>
      <p:ext uri="{BB962C8B-B14F-4D97-AF65-F5344CB8AC3E}">
        <p14:creationId xmlns:p14="http://schemas.microsoft.com/office/powerpoint/2010/main" val="23150463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19" name="Group 18"/>
          <p:cNvGrpSpPr/>
          <p:nvPr/>
        </p:nvGrpSpPr>
        <p:grpSpPr>
          <a:xfrm>
            <a:off x="0" y="-2373"/>
            <a:ext cx="12192000" cy="6867027"/>
            <a:chOff x="0" y="-2373"/>
            <a:chExt cx="12192000" cy="6867027"/>
          </a:xfrm>
        </p:grpSpPr>
        <p:sp>
          <p:nvSpPr>
            <p:cNvPr id="11" name="Rectangle 10"/>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9"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4966674"/>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bwMode="gray">
          <a:xfrm>
            <a:off x="1154956" y="5536665"/>
            <a:ext cx="8825656" cy="493712"/>
          </a:xfrm>
        </p:spPr>
        <p:txBody>
          <a:bodyPr>
            <a:normAutofit/>
          </a:bodyPr>
          <a:lstStyle>
            <a:lvl1pPr marL="0" indent="0">
              <a:buNone/>
              <a:defRPr sz="12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A37D13D-867C-42F9-BCA5-87DA2C388EC8}" type="datetimeFigureOut">
              <a:rPr lang="en-US" smtClean="0"/>
              <a:t>2/26/2022</a:t>
            </a:fld>
            <a:endParaRPr lang="en-US"/>
          </a:p>
        </p:txBody>
      </p:sp>
      <p:sp>
        <p:nvSpPr>
          <p:cNvPr id="6" name="Footer Placeholder 5"/>
          <p:cNvSpPr>
            <a:spLocks noGrp="1"/>
          </p:cNvSpPr>
          <p:nvPr>
            <p:ph type="ftr" sz="quarter" idx="11"/>
          </p:nvPr>
        </p:nvSpPr>
        <p:spPr/>
        <p:txBody>
          <a:bodyPr/>
          <a:lstStyle/>
          <a:p>
            <a:endParaRPr lang="en-US"/>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46D9562A-13BA-4A2B-AAEE-EA659A75F2B8}" type="slidenum">
              <a:rPr lang="en-US" smtClean="0"/>
              <a:t>‹#›</a:t>
            </a:fld>
            <a:endParaRPr lang="en-US"/>
          </a:p>
        </p:txBody>
      </p:sp>
    </p:spTree>
    <p:extLst>
      <p:ext uri="{BB962C8B-B14F-4D97-AF65-F5344CB8AC3E}">
        <p14:creationId xmlns:p14="http://schemas.microsoft.com/office/powerpoint/2010/main" val="179585061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12" name="Group 11"/>
          <p:cNvGrpSpPr/>
          <p:nvPr/>
        </p:nvGrpSpPr>
        <p:grpSpPr>
          <a:xfrm>
            <a:off x="0" y="-2373"/>
            <a:ext cx="12192000" cy="6867027"/>
            <a:chOff x="0" y="-2373"/>
            <a:chExt cx="12192000" cy="6867027"/>
          </a:xfrm>
        </p:grpSpPr>
        <p:sp>
          <p:nvSpPr>
            <p:cNvPr id="10" name="Rectangle 9"/>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1"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1063416"/>
            <a:ext cx="8825659" cy="1379755"/>
          </a:xfrm>
        </p:spPr>
        <p:txBody>
          <a:bodyPr/>
          <a:lstStyle>
            <a:lvl1pPr>
              <a:defRPr sz="4000"/>
            </a:lvl1pPr>
          </a:lstStyle>
          <a:p>
            <a:r>
              <a:rPr lang="en-US"/>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EA37D13D-867C-42F9-BCA5-87DA2C388EC8}" type="datetimeFigureOut">
              <a:rPr lang="en-US" smtClean="0"/>
              <a:t>2/26/2022</a:t>
            </a:fld>
            <a:endParaRPr lang="en-US"/>
          </a:p>
        </p:txBody>
      </p:sp>
      <p:sp>
        <p:nvSpPr>
          <p:cNvPr id="5" name="Footer Placeholder 4"/>
          <p:cNvSpPr>
            <a:spLocks noGrp="1"/>
          </p:cNvSpPr>
          <p:nvPr>
            <p:ph type="ftr" sz="quarter" idx="11"/>
          </p:nvPr>
        </p:nvSpPr>
        <p:spPr/>
        <p:txBody>
          <a:bodyPr/>
          <a:lstStyle/>
          <a:p>
            <a:endParaRPr lang="en-US"/>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46D9562A-13BA-4A2B-AAEE-EA659A75F2B8}" type="slidenum">
              <a:rPr lang="en-US" smtClean="0"/>
              <a:t>‹#›</a:t>
            </a:fld>
            <a:endParaRPr lang="en-US"/>
          </a:p>
        </p:txBody>
      </p:sp>
    </p:spTree>
    <p:extLst>
      <p:ext uri="{BB962C8B-B14F-4D97-AF65-F5344CB8AC3E}">
        <p14:creationId xmlns:p14="http://schemas.microsoft.com/office/powerpoint/2010/main" val="150319777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7" name="Group 6"/>
          <p:cNvGrpSpPr/>
          <p:nvPr/>
        </p:nvGrpSpPr>
        <p:grpSpPr>
          <a:xfrm>
            <a:off x="0" y="-2373"/>
            <a:ext cx="12192000" cy="6867027"/>
            <a:chOff x="0" y="-2373"/>
            <a:chExt cx="12192000" cy="6867027"/>
          </a:xfrm>
        </p:grpSpPr>
        <p:sp>
          <p:nvSpPr>
            <p:cNvPr id="15" name="Rectangle 14"/>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4"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6"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3" name="TextBox 12"/>
          <p:cNvSpPr txBox="1"/>
          <p:nvPr/>
        </p:nvSpPr>
        <p:spPr>
          <a:xfrm>
            <a:off x="9719438" y="2631815"/>
            <a:ext cx="801912" cy="1569660"/>
          </a:xfrm>
          <a:prstGeom prst="rect">
            <a:avLst/>
          </a:prstGeom>
          <a:noFill/>
        </p:spPr>
        <p:txBody>
          <a:bodyPr wrap="square" rtlCol="0">
            <a:spAutoFit/>
          </a:bodyPr>
          <a:lstStyle>
            <a:defPPr>
              <a:defRPr lang="en-US"/>
            </a:defPPr>
            <a:lvl1pPr algn="r">
              <a:defRPr sz="12200" b="0" i="0">
                <a:solidFill>
                  <a:schemeClr val="accent1"/>
                </a:solidFill>
                <a:latin typeface="Arial"/>
                <a:cs typeface="Arial"/>
              </a:defRPr>
            </a:lvl1pPr>
          </a:lstStyle>
          <a:p>
            <a:pPr lvl="0"/>
            <a:r>
              <a:rPr lang="en-US" sz="9600" dirty="0"/>
              <a:t>”</a:t>
            </a:r>
          </a:p>
        </p:txBody>
      </p:sp>
      <p:sp>
        <p:nvSpPr>
          <p:cNvPr id="9" name="TextBox 8"/>
          <p:cNvSpPr txBox="1"/>
          <p:nvPr/>
        </p:nvSpPr>
        <p:spPr>
          <a:xfrm>
            <a:off x="898295" y="591093"/>
            <a:ext cx="801912" cy="1569660"/>
          </a:xfrm>
          <a:prstGeom prst="rect">
            <a:avLst/>
          </a:prstGeom>
          <a:noFill/>
        </p:spPr>
        <p:txBody>
          <a:bodyPr wrap="square" rtlCol="0">
            <a:spAutoFit/>
          </a:bodyPr>
          <a:lstStyle>
            <a:defPPr>
              <a:defRPr lang="en-US"/>
            </a:defPPr>
            <a:lvl1pPr algn="r">
              <a:defRPr sz="12200" b="0" i="0">
                <a:solidFill>
                  <a:schemeClr val="accent1"/>
                </a:solidFill>
                <a:latin typeface="Arial"/>
                <a:cs typeface="Arial"/>
              </a:defRPr>
            </a:lvl1pPr>
          </a:lstStyle>
          <a:p>
            <a:pPr lvl="0"/>
            <a:r>
              <a:rPr lang="en-US" sz="9600" dirty="0"/>
              <a:t>“</a:t>
            </a:r>
          </a:p>
        </p:txBody>
      </p:sp>
      <p:sp>
        <p:nvSpPr>
          <p:cNvPr id="2" name="Title 1"/>
          <p:cNvSpPr>
            <a:spLocks noGrp="1"/>
          </p:cNvSpPr>
          <p:nvPr>
            <p:ph type="title"/>
          </p:nvPr>
        </p:nvSpPr>
        <p:spPr>
          <a:xfrm>
            <a:off x="1581878" y="980517"/>
            <a:ext cx="8453906" cy="2698249"/>
          </a:xfrm>
        </p:spPr>
        <p:txBody>
          <a:bodyPr/>
          <a:lstStyle>
            <a:lvl1pPr>
              <a:defRPr sz="4000"/>
            </a:lvl1pPr>
          </a:lstStyle>
          <a:p>
            <a:r>
              <a:rPr lang="en-US"/>
              <a:t>Click to edit Master title style</a:t>
            </a:r>
            <a:endParaRPr lang="en-US" dirty="0"/>
          </a:p>
        </p:txBody>
      </p:sp>
      <p:sp>
        <p:nvSpPr>
          <p:cNvPr id="14" name="Text Placeholder 3"/>
          <p:cNvSpPr>
            <a:spLocks noGrp="1"/>
          </p:cNvSpPr>
          <p:nvPr>
            <p:ph type="body" sz="half" idx="13"/>
          </p:nvPr>
        </p:nvSpPr>
        <p:spPr bwMode="gray">
          <a:xfrm>
            <a:off x="1945945" y="3678766"/>
            <a:ext cx="7725772" cy="342174"/>
          </a:xfrm>
        </p:spPr>
        <p:txBody>
          <a:bodyPr anchor="t">
            <a:normAutofit/>
          </a:bodyPr>
          <a:lstStyle>
            <a:lvl1pPr marL="0" indent="0">
              <a:buNone/>
              <a:defRPr lang="en-US" sz="1400" b="0" i="0" kern="1200" cap="small" dirty="0">
                <a:solidFill>
                  <a:schemeClr val="accent1"/>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EA37D13D-867C-42F9-BCA5-87DA2C388EC8}" type="datetimeFigureOut">
              <a:rPr lang="en-US" smtClean="0"/>
              <a:t>2/26/2022</a:t>
            </a:fld>
            <a:endParaRPr lang="en-US"/>
          </a:p>
        </p:txBody>
      </p:sp>
      <p:sp>
        <p:nvSpPr>
          <p:cNvPr id="5" name="Footer Placeholder 4"/>
          <p:cNvSpPr>
            <a:spLocks noGrp="1"/>
          </p:cNvSpPr>
          <p:nvPr>
            <p:ph type="ftr" sz="quarter" idx="11"/>
          </p:nvPr>
        </p:nvSpPr>
        <p:spPr/>
        <p:txBody>
          <a:bodyPr/>
          <a:lstStyle/>
          <a:p>
            <a:endParaRPr lang="en-US"/>
          </a:p>
        </p:txBody>
      </p:sp>
      <p:sp>
        <p:nvSpPr>
          <p:cNvPr id="32" name="Rectangle 31"/>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46D9562A-13BA-4A2B-AAEE-EA659A75F2B8}" type="slidenum">
              <a:rPr lang="en-US" smtClean="0"/>
              <a:t>‹#›</a:t>
            </a:fld>
            <a:endParaRPr lang="en-US"/>
          </a:p>
        </p:txBody>
      </p:sp>
    </p:spTree>
    <p:extLst>
      <p:ext uri="{BB962C8B-B14F-4D97-AF65-F5344CB8AC3E}">
        <p14:creationId xmlns:p14="http://schemas.microsoft.com/office/powerpoint/2010/main" val="200823754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18" name="Group 17"/>
          <p:cNvGrpSpPr/>
          <p:nvPr/>
        </p:nvGrpSpPr>
        <p:grpSpPr>
          <a:xfrm>
            <a:off x="0" y="-2373"/>
            <a:ext cx="12192000" cy="6867027"/>
            <a:chOff x="0" y="-2373"/>
            <a:chExt cx="12192000" cy="6867027"/>
          </a:xfrm>
        </p:grpSpPr>
        <p:sp>
          <p:nvSpPr>
            <p:cNvPr id="10" name="Rectangle 9"/>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1"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5033068"/>
            <a:ext cx="8825659"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A37D13D-867C-42F9-BCA5-87DA2C388EC8}" type="datetimeFigureOut">
              <a:rPr lang="en-US" smtClean="0"/>
              <a:t>2/26/2022</a:t>
            </a:fld>
            <a:endParaRPr lang="en-US"/>
          </a:p>
        </p:txBody>
      </p:sp>
      <p:sp>
        <p:nvSpPr>
          <p:cNvPr id="5" name="Footer Placeholder 4"/>
          <p:cNvSpPr>
            <a:spLocks noGrp="1"/>
          </p:cNvSpPr>
          <p:nvPr>
            <p:ph type="ftr" sz="quarter" idx="11"/>
          </p:nvPr>
        </p:nvSpPr>
        <p:spPr/>
        <p:txBody>
          <a:bodyPr/>
          <a:lstStyle/>
          <a:p>
            <a:endParaRPr lang="en-US"/>
          </a:p>
        </p:txBody>
      </p:sp>
      <p:sp>
        <p:nvSpPr>
          <p:cNvPr id="12" name="Rectangle 11"/>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46D9562A-13BA-4A2B-AAEE-EA659A75F2B8}" type="slidenum">
              <a:rPr lang="en-US" smtClean="0"/>
              <a:t>‹#›</a:t>
            </a:fld>
            <a:endParaRPr lang="en-US"/>
          </a:p>
        </p:txBody>
      </p:sp>
    </p:spTree>
    <p:extLst>
      <p:ext uri="{BB962C8B-B14F-4D97-AF65-F5344CB8AC3E}">
        <p14:creationId xmlns:p14="http://schemas.microsoft.com/office/powerpoint/2010/main" val="155432343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2617299"/>
            <a:ext cx="312916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1154954" y="3193561"/>
            <a:ext cx="3129168" cy="283349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12721" y="2603502"/>
            <a:ext cx="314538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4512721" y="3193561"/>
            <a:ext cx="3145380" cy="283349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886700" y="2617299"/>
            <a:ext cx="3161029" cy="576261"/>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886700" y="3193561"/>
            <a:ext cx="3164719" cy="28334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22" name="Straight Connector 21"/>
          <p:cNvCxnSpPr/>
          <p:nvPr/>
        </p:nvCxnSpPr>
        <p:spPr>
          <a:xfrm>
            <a:off x="4403971" y="2569633"/>
            <a:ext cx="0" cy="3492499"/>
          </a:xfrm>
          <a:prstGeom prst="line">
            <a:avLst/>
          </a:prstGeom>
          <a:ln w="12700" cmpd="sng">
            <a:solidFill>
              <a:schemeClr val="accent1">
                <a:alpha val="41000"/>
              </a:schemeClr>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a:off x="7772401" y="2569633"/>
            <a:ext cx="0" cy="3492499"/>
          </a:xfrm>
          <a:prstGeom prst="line">
            <a:avLst/>
          </a:prstGeom>
          <a:ln w="12700" cmpd="sng">
            <a:solidFill>
              <a:schemeClr val="accent1">
                <a:alpha val="41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EA37D13D-867C-42F9-BCA5-87DA2C388EC8}" type="datetimeFigureOut">
              <a:rPr lang="en-US" smtClean="0"/>
              <a:t>2/26/2022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6D9562A-13BA-4A2B-AAEE-EA659A75F2B8}" type="slidenum">
              <a:rPr lang="en-US" smtClean="0"/>
              <a:t>‹#›</a:t>
            </a:fld>
            <a:endParaRPr lang="en-US"/>
          </a:p>
        </p:txBody>
      </p:sp>
    </p:spTree>
    <p:extLst>
      <p:ext uri="{BB962C8B-B14F-4D97-AF65-F5344CB8AC3E}">
        <p14:creationId xmlns:p14="http://schemas.microsoft.com/office/powerpoint/2010/main" val="168384005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2" y="4532845"/>
            <a:ext cx="305043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1334552"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1154953" y="5109107"/>
            <a:ext cx="3050437" cy="91794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72537" y="4532846"/>
            <a:ext cx="3046766" cy="651156"/>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4748463" y="2603500"/>
            <a:ext cx="2691241"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4568865" y="5184002"/>
            <a:ext cx="3050438" cy="84305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983434" y="4532847"/>
            <a:ext cx="3050438" cy="651154"/>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983434" y="5184001"/>
            <a:ext cx="3050437" cy="843054"/>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4388153" y="2603500"/>
            <a:ext cx="0" cy="3517594"/>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801905" y="2603500"/>
            <a:ext cx="0" cy="34925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EA37D13D-867C-42F9-BCA5-87DA2C388EC8}" type="datetimeFigureOut">
              <a:rPr lang="en-US" smtClean="0"/>
              <a:t>2/26/2022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6D9562A-13BA-4A2B-AAEE-EA659A75F2B8}" type="slidenum">
              <a:rPr lang="en-US" smtClean="0"/>
              <a:t>‹#›</a:t>
            </a:fld>
            <a:endParaRPr lang="en-US"/>
          </a:p>
        </p:txBody>
      </p:sp>
    </p:spTree>
    <p:extLst>
      <p:ext uri="{BB962C8B-B14F-4D97-AF65-F5344CB8AC3E}">
        <p14:creationId xmlns:p14="http://schemas.microsoft.com/office/powerpoint/2010/main" val="291064887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3" y="973668"/>
            <a:ext cx="8825660" cy="706964"/>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A37D13D-867C-42F9-BCA5-87DA2C388EC8}" type="datetimeFigureOut">
              <a:rPr lang="en-US" smtClean="0"/>
              <a:t>2/26/2022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D9562A-13BA-4A2B-AAEE-EA659A75F2B8}" type="slidenum">
              <a:rPr lang="en-US" smtClean="0"/>
              <a:t>‹#›</a:t>
            </a:fld>
            <a:endParaRPr lang="en-US"/>
          </a:p>
        </p:txBody>
      </p:sp>
    </p:spTree>
    <p:extLst>
      <p:ext uri="{BB962C8B-B14F-4D97-AF65-F5344CB8AC3E}">
        <p14:creationId xmlns:p14="http://schemas.microsoft.com/office/powerpoint/2010/main" val="103078837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19" name="Group 18"/>
          <p:cNvGrpSpPr/>
          <p:nvPr/>
        </p:nvGrpSpPr>
        <p:grpSpPr>
          <a:xfrm>
            <a:off x="0" y="-2373"/>
            <a:ext cx="12192000" cy="6867027"/>
            <a:chOff x="0" y="-2373"/>
            <a:chExt cx="12192000" cy="6867027"/>
          </a:xfrm>
        </p:grpSpPr>
        <p:sp>
          <p:nvSpPr>
            <p:cNvPr id="11" name="Rectangle 10"/>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Rectangle 7"/>
            <p:cNvSpPr/>
            <p:nvPr/>
          </p:nvSpPr>
          <p:spPr>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76756" y="1278468"/>
            <a:ext cx="1413933" cy="4748589"/>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1154954" y="1278468"/>
            <a:ext cx="6247546" cy="474859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A37D13D-867C-42F9-BCA5-87DA2C388EC8}" type="datetimeFigureOut">
              <a:rPr lang="en-US" smtClean="0"/>
              <a:t>2/26/2022</a:t>
            </a:fld>
            <a:endParaRPr lang="en-US"/>
          </a:p>
        </p:txBody>
      </p:sp>
      <p:sp>
        <p:nvSpPr>
          <p:cNvPr id="5" name="Footer Placeholder 4"/>
          <p:cNvSpPr>
            <a:spLocks noGrp="1"/>
          </p:cNvSpPr>
          <p:nvPr>
            <p:ph type="ftr" sz="quarter" idx="11"/>
          </p:nvPr>
        </p:nvSpPr>
        <p:spPr/>
        <p:txBody>
          <a:bodyPr/>
          <a:lstStyle/>
          <a:p>
            <a:endParaRPr lang="en-US"/>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46D9562A-13BA-4A2B-AAEE-EA659A75F2B8}" type="slidenum">
              <a:rPr lang="en-US" smtClean="0"/>
              <a:t>‹#›</a:t>
            </a:fld>
            <a:endParaRPr lang="en-US"/>
          </a:p>
        </p:txBody>
      </p:sp>
    </p:spTree>
    <p:extLst>
      <p:ext uri="{BB962C8B-B14F-4D97-AF65-F5344CB8AC3E}">
        <p14:creationId xmlns:p14="http://schemas.microsoft.com/office/powerpoint/2010/main" val="46125219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4" name="Group 13"/>
          <p:cNvGrpSpPr/>
          <p:nvPr/>
        </p:nvGrpSpPr>
        <p:grpSpPr>
          <a:xfrm>
            <a:off x="-1588" y="0"/>
            <a:ext cx="12193588" cy="6861555"/>
            <a:chOff x="-1588" y="0"/>
            <a:chExt cx="12193588" cy="6861555"/>
          </a:xfrm>
        </p:grpSpPr>
        <p:sp>
          <p:nvSpPr>
            <p:cNvPr id="9" name="Rectangle 8"/>
            <p:cNvSpPr/>
            <p:nvPr/>
          </p:nvSpPr>
          <p:spPr>
            <a:xfrm>
              <a:off x="0" y="0"/>
              <a:ext cx="12192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10"/>
            <p:cNvSpPr/>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a:prstGeom prst="rect">
            <a:avLst/>
          </a:prstGeom>
        </p:spPr>
        <p:txBody>
          <a:bodyPr anchor="b"/>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tx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rot="5400000">
            <a:off x="10158984" y="1792224"/>
            <a:ext cx="990599" cy="304799"/>
          </a:xfrm>
        </p:spPr>
        <p:txBody>
          <a:bodyPr/>
          <a:lstStyle>
            <a:lvl1pPr algn="l">
              <a:defRPr b="0">
                <a:solidFill>
                  <a:schemeClr val="bg1"/>
                </a:solidFill>
              </a:defRPr>
            </a:lvl1pPr>
          </a:lstStyle>
          <a:p>
            <a:fld id="{EA37D13D-867C-42F9-BCA5-87DA2C388EC8}" type="datetimeFigureOut">
              <a:rPr lang="en-US" smtClean="0"/>
              <a:t>2/26/2022</a:t>
            </a:fld>
            <a:endParaRPr lang="en-US"/>
          </a:p>
        </p:txBody>
      </p:sp>
      <p:sp>
        <p:nvSpPr>
          <p:cNvPr id="5" name="Footer Placeholder 4"/>
          <p:cNvSpPr>
            <a:spLocks noGrp="1"/>
          </p:cNvSpPr>
          <p:nvPr>
            <p:ph type="ftr" sz="quarter" idx="11"/>
          </p:nvPr>
        </p:nvSpPr>
        <p:spPr>
          <a:xfrm rot="5400000">
            <a:off x="8951976" y="3227832"/>
            <a:ext cx="3867912" cy="310896"/>
          </a:xfrm>
        </p:spPr>
        <p:txBody>
          <a:bodyPr/>
          <a:lstStyle>
            <a:lvl1pPr>
              <a:defRPr sz="1000" b="0">
                <a:solidFill>
                  <a:schemeClr val="bg1"/>
                </a:solidFill>
              </a:defRPr>
            </a:lvl1pPr>
          </a:lstStyle>
          <a:p>
            <a:endParaRPr lang="en-US"/>
          </a:p>
        </p:txBody>
      </p:sp>
      <p:sp>
        <p:nvSpPr>
          <p:cNvPr id="8" name="Rectangle 7"/>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10351008" y="292608"/>
            <a:ext cx="838199" cy="767687"/>
          </a:xfrm>
        </p:spPr>
        <p:txBody>
          <a:bodyPr/>
          <a:lstStyle>
            <a:lvl1pPr>
              <a:defRPr sz="2800" b="0" i="0">
                <a:latin typeface="+mj-lt"/>
              </a:defRPr>
            </a:lvl1pPr>
          </a:lstStyle>
          <a:p>
            <a:fld id="{46D9562A-13BA-4A2B-AAEE-EA659A75F2B8}" type="slidenum">
              <a:rPr lang="en-US" smtClean="0"/>
              <a:t>‹#›</a:t>
            </a:fld>
            <a:endParaRPr lang="en-US"/>
          </a:p>
        </p:txBody>
      </p:sp>
    </p:spTree>
    <p:extLst>
      <p:ext uri="{BB962C8B-B14F-4D97-AF65-F5344CB8AC3E}">
        <p14:creationId xmlns:p14="http://schemas.microsoft.com/office/powerpoint/2010/main" val="210281934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9"/>
            <a:ext cx="8825659" cy="706964"/>
          </a:xfrm>
          <a:prstGeom prst="rect">
            <a:avLst/>
          </a:prstGeom>
        </p:spPr>
        <p:txBody>
          <a:bodyPr anchor="ctr"/>
          <a:lstStyle/>
          <a:p>
            <a:r>
              <a:rPr lang="en-US"/>
              <a:t>Click to edit Master title style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A37D13D-867C-42F9-BCA5-87DA2C388EC8}" type="datetimeFigureOut">
              <a:rPr lang="en-US" smtClean="0"/>
              <a:t>2/26/2022</a:t>
            </a:fld>
            <a:endParaRPr lang="en-US"/>
          </a:p>
        </p:txBody>
      </p:sp>
      <p:sp>
        <p:nvSpPr>
          <p:cNvPr id="5" name="Footer Placeholder 4"/>
          <p:cNvSpPr>
            <a:spLocks noGrp="1"/>
          </p:cNvSpPr>
          <p:nvPr>
            <p:ph type="ftr" sz="quarter" idx="11"/>
          </p:nvPr>
        </p:nvSpPr>
        <p:spPr/>
        <p:txBody>
          <a:bodyPr/>
          <a:lstStyle>
            <a:lvl1pPr>
              <a:defRPr sz="1000" b="1"/>
            </a:lvl1pPr>
          </a:lstStyle>
          <a:p>
            <a:endParaRPr lang="en-US"/>
          </a:p>
        </p:txBody>
      </p:sp>
      <p:sp>
        <p:nvSpPr>
          <p:cNvPr id="6" name="Slide Number Placeholder 5"/>
          <p:cNvSpPr>
            <a:spLocks noGrp="1"/>
          </p:cNvSpPr>
          <p:nvPr>
            <p:ph type="sldNum" sz="quarter" idx="12"/>
          </p:nvPr>
        </p:nvSpPr>
        <p:spPr/>
        <p:txBody>
          <a:bodyPr/>
          <a:lstStyle/>
          <a:p>
            <a:fld id="{46D9562A-13BA-4A2B-AAEE-EA659A75F2B8}" type="slidenum">
              <a:rPr lang="en-US" smtClean="0"/>
              <a:t>‹#›</a:t>
            </a:fld>
            <a:endParaRPr lang="en-US"/>
          </a:p>
        </p:txBody>
      </p:sp>
    </p:spTree>
    <p:extLst>
      <p:ext uri="{BB962C8B-B14F-4D97-AF65-F5344CB8AC3E}">
        <p14:creationId xmlns:p14="http://schemas.microsoft.com/office/powerpoint/2010/main" val="320653283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17" name="Group 16"/>
          <p:cNvGrpSpPr/>
          <p:nvPr/>
        </p:nvGrpSpPr>
        <p:grpSpPr>
          <a:xfrm>
            <a:off x="-1588" y="0"/>
            <a:ext cx="12193588" cy="6861555"/>
            <a:chOff x="-1588" y="0"/>
            <a:chExt cx="12193588" cy="6861555"/>
          </a:xfrm>
        </p:grpSpPr>
        <p:sp>
          <p:nvSpPr>
            <p:cNvPr id="12" name="Rectangle 11"/>
            <p:cNvSpPr/>
            <p:nvPr/>
          </p:nvSpPr>
          <p:spPr>
            <a:xfrm>
              <a:off x="0" y="0"/>
              <a:ext cx="12192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Rectangle 8"/>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8"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7"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2679192"/>
            <a:ext cx="4343400" cy="2286000"/>
          </a:xfrm>
          <a:prstGeom prst="rect">
            <a:avLst/>
          </a:prstGeom>
        </p:spPr>
        <p:txBody>
          <a:bodyPr anchor="ctr" anchorCtr="0"/>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894576" y="2679192"/>
            <a:ext cx="3758184" cy="2286000"/>
          </a:xfrm>
        </p:spPr>
        <p:txBody>
          <a:bodyPr anchor="ctr" anchorCtr="0"/>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A37D13D-867C-42F9-BCA5-87DA2C388EC8}" type="datetimeFigureOut">
              <a:rPr lang="en-US" smtClean="0"/>
              <a:t>2/26/2022</a:t>
            </a:fld>
            <a:endParaRPr lang="en-US"/>
          </a:p>
        </p:txBody>
      </p:sp>
      <p:sp>
        <p:nvSpPr>
          <p:cNvPr id="5" name="Footer Placeholder 4"/>
          <p:cNvSpPr>
            <a:spLocks noGrp="1"/>
          </p:cNvSpPr>
          <p:nvPr>
            <p:ph type="ftr" sz="quarter" idx="11"/>
          </p:nvPr>
        </p:nvSpPr>
        <p:spPr/>
        <p:txBody>
          <a:bodyPr/>
          <a:lstStyle>
            <a:lvl1pPr>
              <a:defRPr sz="1000" b="1"/>
            </a:lvl1pPr>
          </a:lstStyle>
          <a:p>
            <a:endParaRPr lang="en-US"/>
          </a:p>
        </p:txBody>
      </p:sp>
      <p:sp>
        <p:nvSpPr>
          <p:cNvPr id="10" name="Rectangle 9"/>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46D9562A-13BA-4A2B-AAEE-EA659A75F2B8}" type="slidenum">
              <a:rPr lang="en-US" smtClean="0"/>
              <a:t>‹#›</a:t>
            </a:fld>
            <a:endParaRPr lang="en-US"/>
          </a:p>
        </p:txBody>
      </p:sp>
    </p:spTree>
    <p:extLst>
      <p:ext uri="{BB962C8B-B14F-4D97-AF65-F5344CB8AC3E}">
        <p14:creationId xmlns:p14="http://schemas.microsoft.com/office/powerpoint/2010/main" val="185995914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154953" y="969264"/>
            <a:ext cx="8825659" cy="704088"/>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1154954" y="2603500"/>
            <a:ext cx="4828032" cy="341630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8776" y="2603500"/>
            <a:ext cx="4828032" cy="34163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A37D13D-867C-42F9-BCA5-87DA2C388EC8}" type="datetimeFigureOut">
              <a:rPr lang="en-US" smtClean="0"/>
              <a:t>2/26/2022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6D9562A-13BA-4A2B-AAEE-EA659A75F2B8}" type="slidenum">
              <a:rPr lang="en-US" smtClean="0"/>
              <a:t>‹#›</a:t>
            </a:fld>
            <a:endParaRPr lang="en-US"/>
          </a:p>
        </p:txBody>
      </p:sp>
    </p:spTree>
    <p:extLst>
      <p:ext uri="{BB962C8B-B14F-4D97-AF65-F5344CB8AC3E}">
        <p14:creationId xmlns:p14="http://schemas.microsoft.com/office/powerpoint/2010/main" val="93665088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54954" y="969264"/>
            <a:ext cx="8825659" cy="704088"/>
          </a:xfrm>
          <a:prstGeom prst="rect">
            <a:avLst/>
          </a:prstGeom>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54954" y="2606040"/>
            <a:ext cx="4828032"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54954" y="3198448"/>
            <a:ext cx="4828032" cy="2843784"/>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08776" y="2606040"/>
            <a:ext cx="4828032"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08711" y="3187921"/>
            <a:ext cx="4825160" cy="285431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A37D13D-867C-42F9-BCA5-87DA2C388EC8}" type="datetimeFigureOut">
              <a:rPr lang="en-US" smtClean="0"/>
              <a:t>2/26/2022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6D9562A-13BA-4A2B-AAEE-EA659A75F2B8}" type="slidenum">
              <a:rPr lang="en-US" smtClean="0"/>
              <a:t>‹#›</a:t>
            </a:fld>
            <a:endParaRPr lang="en-US"/>
          </a:p>
        </p:txBody>
      </p:sp>
    </p:spTree>
    <p:extLst>
      <p:ext uri="{BB962C8B-B14F-4D97-AF65-F5344CB8AC3E}">
        <p14:creationId xmlns:p14="http://schemas.microsoft.com/office/powerpoint/2010/main" val="82874667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152144" y="969264"/>
            <a:ext cx="8825659" cy="704088"/>
          </a:xfrm>
          <a:prstGeom prst="rect">
            <a:avLst/>
          </a:prstGeo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A37D13D-867C-42F9-BCA5-87DA2C388EC8}" type="datetimeFigureOut">
              <a:rPr lang="en-US" smtClean="0"/>
              <a:t>2/26/2022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6D9562A-13BA-4A2B-AAEE-EA659A75F2B8}" type="slidenum">
              <a:rPr lang="en-US" smtClean="0"/>
              <a:t>‹#›</a:t>
            </a:fld>
            <a:endParaRPr lang="en-US"/>
          </a:p>
        </p:txBody>
      </p:sp>
    </p:spTree>
    <p:extLst>
      <p:ext uri="{BB962C8B-B14F-4D97-AF65-F5344CB8AC3E}">
        <p14:creationId xmlns:p14="http://schemas.microsoft.com/office/powerpoint/2010/main" val="3582574764"/>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A37D13D-867C-42F9-BCA5-87DA2C388EC8}" type="datetimeFigureOut">
              <a:rPr lang="en-US" smtClean="0"/>
              <a:t>2/26/2022</a:t>
            </a:fld>
            <a:endParaRPr lang="en-US"/>
          </a:p>
        </p:txBody>
      </p:sp>
      <p:sp>
        <p:nvSpPr>
          <p:cNvPr id="3" name="Footer Placeholder 2"/>
          <p:cNvSpPr>
            <a:spLocks noGrp="1"/>
          </p:cNvSpPr>
          <p:nvPr>
            <p:ph type="ftr" sz="quarter" idx="11"/>
          </p:nvPr>
        </p:nvSpPr>
        <p:spPr/>
        <p:txBody>
          <a:bodyPr/>
          <a:lstStyle/>
          <a:p>
            <a:endParaRPr lang="en-US"/>
          </a:p>
        </p:txBody>
      </p:sp>
      <p:sp>
        <p:nvSpPr>
          <p:cNvPr id="6" name="Rectangle 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46D9562A-13BA-4A2B-AAEE-EA659A75F2B8}" type="slidenum">
              <a:rPr lang="en-US" smtClean="0"/>
              <a:t>‹#›</a:t>
            </a:fld>
            <a:endParaRPr lang="en-US"/>
          </a:p>
        </p:txBody>
      </p:sp>
    </p:spTree>
    <p:extLst>
      <p:ext uri="{BB962C8B-B14F-4D97-AF65-F5344CB8AC3E}">
        <p14:creationId xmlns:p14="http://schemas.microsoft.com/office/powerpoint/2010/main" val="37759191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18" name="Group 17"/>
          <p:cNvGrpSpPr/>
          <p:nvPr/>
        </p:nvGrpSpPr>
        <p:grpSpPr>
          <a:xfrm>
            <a:off x="-1588" y="0"/>
            <a:ext cx="12193588" cy="6861555"/>
            <a:chOff x="-1588" y="0"/>
            <a:chExt cx="12193588" cy="6861555"/>
          </a:xfrm>
        </p:grpSpPr>
        <p:sp>
          <p:nvSpPr>
            <p:cNvPr id="12" name="Rectangle 11"/>
            <p:cNvSpPr/>
            <p:nvPr/>
          </p:nvSpPr>
          <p:spPr>
            <a:xfrm>
              <a:off x="0" y="0"/>
              <a:ext cx="12192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Rectangle 7"/>
            <p:cNvSpPr/>
            <p:nvPr/>
          </p:nvSpPr>
          <p:spPr>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0"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3" y="1298448"/>
            <a:ext cx="2793159" cy="1597152"/>
          </a:xfrm>
          <a:prstGeom prst="rect">
            <a:avLst/>
          </a:prstGeo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779008" y="1447800"/>
            <a:ext cx="5195997" cy="45720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bwMode="gray">
          <a:xfrm>
            <a:off x="1154953" y="3129280"/>
            <a:ext cx="2793159" cy="2895599"/>
          </a:xfrm>
        </p:spPr>
        <p:txBody>
          <a:bodyPr/>
          <a:lstStyle>
            <a:lvl1pPr marL="0" indent="0">
              <a:buNone/>
              <a:defRPr sz="1400">
                <a:solidFill>
                  <a:schemeClr val="tx2">
                    <a:lumMod val="40000"/>
                    <a:lumOff val="6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A37D13D-867C-42F9-BCA5-87DA2C388EC8}" type="datetimeFigureOut">
              <a:rPr lang="en-US" smtClean="0"/>
              <a:t>2/26/2022</a:t>
            </a:fld>
            <a:endParaRPr lang="en-US"/>
          </a:p>
        </p:txBody>
      </p:sp>
      <p:sp>
        <p:nvSpPr>
          <p:cNvPr id="6" name="Footer Placeholder 5"/>
          <p:cNvSpPr>
            <a:spLocks noGrp="1"/>
          </p:cNvSpPr>
          <p:nvPr>
            <p:ph type="ftr" sz="quarter" idx="11"/>
          </p:nvPr>
        </p:nvSpPr>
        <p:spPr/>
        <p:txBody>
          <a:bodyPr/>
          <a:lstStyle/>
          <a:p>
            <a:endParaRPr lang="en-US"/>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46D9562A-13BA-4A2B-AAEE-EA659A75F2B8}" type="slidenum">
              <a:rPr lang="en-US" smtClean="0"/>
              <a:t>‹#›</a:t>
            </a:fld>
            <a:endParaRPr lang="en-US"/>
          </a:p>
        </p:txBody>
      </p:sp>
    </p:spTree>
    <p:extLst>
      <p:ext uri="{BB962C8B-B14F-4D97-AF65-F5344CB8AC3E}">
        <p14:creationId xmlns:p14="http://schemas.microsoft.com/office/powerpoint/2010/main" val="3334421456"/>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18" name="Group 17"/>
          <p:cNvGrpSpPr/>
          <p:nvPr/>
        </p:nvGrpSpPr>
        <p:grpSpPr>
          <a:xfrm>
            <a:off x="-1588" y="0"/>
            <a:ext cx="12193588" cy="6861555"/>
            <a:chOff x="-1588" y="0"/>
            <a:chExt cx="12193588" cy="6861555"/>
          </a:xfrm>
        </p:grpSpPr>
        <p:sp>
          <p:nvSpPr>
            <p:cNvPr id="12" name="Rectangle 11"/>
            <p:cNvSpPr/>
            <p:nvPr/>
          </p:nvSpPr>
          <p:spPr>
            <a:xfrm>
              <a:off x="0" y="0"/>
              <a:ext cx="12192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Rectangle 7"/>
            <p:cNvSpPr/>
            <p:nvPr/>
          </p:nvSpPr>
          <p:spPr>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0"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3907" y="1693332"/>
            <a:ext cx="3860259" cy="1735668"/>
          </a:xfrm>
          <a:prstGeom prst="rect">
            <a:avLst/>
          </a:prstGeo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bwMode="gray">
          <a:xfrm>
            <a:off x="1154955" y="3657600"/>
            <a:ext cx="3859212" cy="1371600"/>
          </a:xfrm>
        </p:spPr>
        <p:txBody>
          <a:bodyPr>
            <a:normAutofit/>
          </a:bodyPr>
          <a:lstStyle>
            <a:lvl1pPr marL="0" indent="0">
              <a:buNone/>
              <a:defRPr sz="1400">
                <a:solidFill>
                  <a:schemeClr val="tx2">
                    <a:lumMod val="40000"/>
                    <a:lumOff val="6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A37D13D-867C-42F9-BCA5-87DA2C388EC8}" type="datetimeFigureOut">
              <a:rPr lang="en-US" smtClean="0"/>
              <a:t>2/26/2022</a:t>
            </a:fld>
            <a:endParaRPr lang="en-US"/>
          </a:p>
        </p:txBody>
      </p:sp>
      <p:sp>
        <p:nvSpPr>
          <p:cNvPr id="6" name="Footer Placeholder 5"/>
          <p:cNvSpPr>
            <a:spLocks noGrp="1"/>
          </p:cNvSpPr>
          <p:nvPr>
            <p:ph type="ftr" sz="quarter" idx="11"/>
          </p:nvPr>
        </p:nvSpPr>
        <p:spPr/>
        <p:txBody>
          <a:bodyPr/>
          <a:lstStyle/>
          <a:p>
            <a:endParaRPr lang="en-US"/>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46D9562A-13BA-4A2B-AAEE-EA659A75F2B8}" type="slidenum">
              <a:rPr lang="en-US" smtClean="0"/>
              <a:t>‹#›</a:t>
            </a:fld>
            <a:endParaRPr lang="en-US"/>
          </a:p>
        </p:txBody>
      </p:sp>
    </p:spTree>
    <p:extLst>
      <p:ext uri="{BB962C8B-B14F-4D97-AF65-F5344CB8AC3E}">
        <p14:creationId xmlns:p14="http://schemas.microsoft.com/office/powerpoint/2010/main" val="445218087"/>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reserve="1">
  <p:cSld name="Panoramic Picture with Caption">
    <p:spTree>
      <p:nvGrpSpPr>
        <p:cNvPr id="1" name=""/>
        <p:cNvGrpSpPr/>
        <p:nvPr/>
      </p:nvGrpSpPr>
      <p:grpSpPr>
        <a:xfrm>
          <a:off x="0" y="0"/>
          <a:ext cx="0" cy="0"/>
          <a:chOff x="0" y="0"/>
          <a:chExt cx="0" cy="0"/>
        </a:xfrm>
      </p:grpSpPr>
      <p:grpSp>
        <p:nvGrpSpPr>
          <p:cNvPr id="17" name="Group 16"/>
          <p:cNvGrpSpPr/>
          <p:nvPr/>
        </p:nvGrpSpPr>
        <p:grpSpPr>
          <a:xfrm>
            <a:off x="-1588" y="0"/>
            <a:ext cx="12193588" cy="6861555"/>
            <a:chOff x="-1588" y="0"/>
            <a:chExt cx="12193588" cy="6861555"/>
          </a:xfrm>
        </p:grpSpPr>
        <p:sp>
          <p:nvSpPr>
            <p:cNvPr id="11" name="Rectangle 10"/>
            <p:cNvSpPr/>
            <p:nvPr/>
          </p:nvSpPr>
          <p:spPr>
            <a:xfrm>
              <a:off x="0" y="0"/>
              <a:ext cx="12192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9"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7" y="4969927"/>
            <a:ext cx="8825657" cy="566738"/>
          </a:xfrm>
          <a:prstGeom prst="rect">
            <a:avLst/>
          </a:prstGeo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bwMode="gray">
          <a:xfrm>
            <a:off x="1154957" y="5536665"/>
            <a:ext cx="8825656" cy="493712"/>
          </a:xfrm>
        </p:spPr>
        <p:txBody>
          <a:bodyPr>
            <a:normAutofit/>
          </a:bodyPr>
          <a:lstStyle>
            <a:lvl1pPr marL="0" indent="0">
              <a:buNone/>
              <a:defRPr sz="1200">
                <a:solidFill>
                  <a:schemeClr val="tx2">
                    <a:lumMod val="40000"/>
                    <a:lumOff val="6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A37D13D-867C-42F9-BCA5-87DA2C388EC8}" type="datetimeFigureOut">
              <a:rPr lang="en-US" smtClean="0"/>
              <a:t>2/26/2022</a:t>
            </a:fld>
            <a:endParaRPr lang="en-US"/>
          </a:p>
        </p:txBody>
      </p:sp>
      <p:sp>
        <p:nvSpPr>
          <p:cNvPr id="6" name="Footer Placeholder 5"/>
          <p:cNvSpPr>
            <a:spLocks noGrp="1"/>
          </p:cNvSpPr>
          <p:nvPr>
            <p:ph type="ftr" sz="quarter" idx="11"/>
          </p:nvPr>
        </p:nvSpPr>
        <p:spPr/>
        <p:txBody>
          <a:bodyPr/>
          <a:lstStyle/>
          <a:p>
            <a:endParaRPr lang="en-US"/>
          </a:p>
        </p:txBody>
      </p:sp>
      <p:sp>
        <p:nvSpPr>
          <p:cNvPr id="12" name="Rectangle 11"/>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46D9562A-13BA-4A2B-AAEE-EA659A75F2B8}" type="slidenum">
              <a:rPr lang="en-US" smtClean="0"/>
              <a:t>‹#›</a:t>
            </a:fld>
            <a:endParaRPr lang="en-US"/>
          </a:p>
        </p:txBody>
      </p:sp>
    </p:spTree>
    <p:extLst>
      <p:ext uri="{BB962C8B-B14F-4D97-AF65-F5344CB8AC3E}">
        <p14:creationId xmlns:p14="http://schemas.microsoft.com/office/powerpoint/2010/main" val="68797496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16" name="Group 15"/>
          <p:cNvGrpSpPr/>
          <p:nvPr/>
        </p:nvGrpSpPr>
        <p:grpSpPr>
          <a:xfrm>
            <a:off x="-1588" y="0"/>
            <a:ext cx="12193588" cy="6861555"/>
            <a:chOff x="-1588" y="0"/>
            <a:chExt cx="12193588" cy="6861555"/>
          </a:xfrm>
        </p:grpSpPr>
        <p:sp>
          <p:nvSpPr>
            <p:cNvPr id="10" name="Rectangle 9"/>
            <p:cNvSpPr/>
            <p:nvPr/>
          </p:nvSpPr>
          <p:spPr>
            <a:xfrm>
              <a:off x="0" y="0"/>
              <a:ext cx="12192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9"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1060704"/>
            <a:ext cx="8833104" cy="1371600"/>
          </a:xfrm>
          <a:prstGeom prst="rect">
            <a:avLst/>
          </a:prstGeom>
        </p:spPr>
        <p:txBody>
          <a:bodyPr anchor="ctr" anchorCtr="0"/>
          <a:lstStyle>
            <a:lvl1pPr>
              <a:defRPr sz="4000"/>
            </a:lvl1pPr>
          </a:lstStyle>
          <a:p>
            <a:r>
              <a:rPr lang="en-US"/>
              <a:t>Click to edit Master title style</a:t>
            </a:r>
            <a:endParaRPr lang="en-US" dirty="0"/>
          </a:p>
        </p:txBody>
      </p:sp>
      <p:sp>
        <p:nvSpPr>
          <p:cNvPr id="8" name="Text Placeholder 3"/>
          <p:cNvSpPr>
            <a:spLocks noGrp="1"/>
          </p:cNvSpPr>
          <p:nvPr>
            <p:ph type="body" sz="half" idx="2"/>
          </p:nvPr>
        </p:nvSpPr>
        <p:spPr>
          <a:xfrm>
            <a:off x="1152144" y="3547872"/>
            <a:ext cx="8825659" cy="2478024"/>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EA37D13D-867C-42F9-BCA5-87DA2C388EC8}" type="datetimeFigureOut">
              <a:rPr lang="en-US" smtClean="0"/>
              <a:t>2/26/2022</a:t>
            </a:fld>
            <a:endParaRPr lang="en-US"/>
          </a:p>
        </p:txBody>
      </p:sp>
      <p:sp>
        <p:nvSpPr>
          <p:cNvPr id="5" name="Footer Placeholder 4"/>
          <p:cNvSpPr>
            <a:spLocks noGrp="1"/>
          </p:cNvSpPr>
          <p:nvPr>
            <p:ph type="ftr" sz="quarter" idx="11"/>
          </p:nvPr>
        </p:nvSpPr>
        <p:spPr/>
        <p:txBody>
          <a:bodyPr/>
          <a:lstStyle/>
          <a:p>
            <a:endParaRPr lang="en-US"/>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46D9562A-13BA-4A2B-AAEE-EA659A75F2B8}" type="slidenum">
              <a:rPr lang="en-US" smtClean="0"/>
              <a:t>‹#›</a:t>
            </a:fld>
            <a:endParaRPr lang="en-US"/>
          </a:p>
        </p:txBody>
      </p:sp>
    </p:spTree>
    <p:extLst>
      <p:ext uri="{BB962C8B-B14F-4D97-AF65-F5344CB8AC3E}">
        <p14:creationId xmlns:p14="http://schemas.microsoft.com/office/powerpoint/2010/main" val="2848655660"/>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7" name="Group 6"/>
          <p:cNvGrpSpPr/>
          <p:nvPr/>
        </p:nvGrpSpPr>
        <p:grpSpPr>
          <a:xfrm>
            <a:off x="-1588" y="0"/>
            <a:ext cx="12193588" cy="6861555"/>
            <a:chOff x="-1588" y="0"/>
            <a:chExt cx="12193588" cy="6861555"/>
          </a:xfrm>
        </p:grpSpPr>
        <p:sp>
          <p:nvSpPr>
            <p:cNvPr id="16" name="Rectangle 15"/>
            <p:cNvSpPr/>
            <p:nvPr/>
          </p:nvSpPr>
          <p:spPr>
            <a:xfrm>
              <a:off x="0" y="0"/>
              <a:ext cx="12192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Oval 17"/>
            <p:cNvSpPr/>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4"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7"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2" name="TextBox 11"/>
          <p:cNvSpPr txBox="1"/>
          <p:nvPr/>
        </p:nvSpPr>
        <p:spPr bwMode="gray">
          <a:xfrm>
            <a:off x="898295" y="596767"/>
            <a:ext cx="801912" cy="156966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cs typeface="Arial"/>
              </a:defRPr>
            </a:lvl1pPr>
          </a:lstStyle>
          <a:p>
            <a:pPr lvl="0"/>
            <a:r>
              <a:rPr lang="en-US" sz="9600" dirty="0">
                <a:solidFill>
                  <a:schemeClr val="tx2">
                    <a:lumMod val="40000"/>
                    <a:lumOff val="60000"/>
                  </a:schemeClr>
                </a:solidFill>
              </a:rPr>
              <a:t>“</a:t>
            </a:r>
          </a:p>
        </p:txBody>
      </p:sp>
      <p:sp>
        <p:nvSpPr>
          <p:cNvPr id="15" name="TextBox 14"/>
          <p:cNvSpPr txBox="1"/>
          <p:nvPr/>
        </p:nvSpPr>
        <p:spPr bwMode="gray">
          <a:xfrm>
            <a:off x="9715063" y="2629300"/>
            <a:ext cx="801912" cy="156966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cs typeface="Arial"/>
              </a:defRPr>
            </a:lvl1pPr>
          </a:lstStyle>
          <a:p>
            <a:pPr lvl="0"/>
            <a:r>
              <a:rPr lang="en-US" sz="9600" dirty="0">
                <a:solidFill>
                  <a:schemeClr val="tx2">
                    <a:lumMod val="40000"/>
                    <a:lumOff val="60000"/>
                  </a:schemeClr>
                </a:solidFill>
              </a:rPr>
              <a:t>”</a:t>
            </a:r>
          </a:p>
        </p:txBody>
      </p:sp>
      <p:sp>
        <p:nvSpPr>
          <p:cNvPr id="2" name="Title 1"/>
          <p:cNvSpPr>
            <a:spLocks noGrp="1"/>
          </p:cNvSpPr>
          <p:nvPr>
            <p:ph type="title"/>
          </p:nvPr>
        </p:nvSpPr>
        <p:spPr>
          <a:xfrm>
            <a:off x="1574801" y="980517"/>
            <a:ext cx="8460983" cy="2698249"/>
          </a:xfrm>
          <a:prstGeom prst="rect">
            <a:avLst/>
          </a:prstGeom>
        </p:spPr>
        <p:txBody>
          <a:bodyPr anchor="ctr" anchorCtr="0"/>
          <a:lstStyle>
            <a:lvl1pPr>
              <a:defRPr sz="4000"/>
            </a:lvl1pPr>
          </a:lstStyle>
          <a:p>
            <a:r>
              <a:rPr lang="en-US"/>
              <a:t>Click to edit Master title style</a:t>
            </a:r>
            <a:endParaRPr lang="en-US" dirty="0"/>
          </a:p>
        </p:txBody>
      </p:sp>
      <p:sp>
        <p:nvSpPr>
          <p:cNvPr id="11" name="Text Placeholder 3"/>
          <p:cNvSpPr>
            <a:spLocks noGrp="1"/>
          </p:cNvSpPr>
          <p:nvPr>
            <p:ph type="body" sz="half" idx="14"/>
          </p:nvPr>
        </p:nvSpPr>
        <p:spPr bwMode="gray">
          <a:xfrm>
            <a:off x="1945945" y="3679987"/>
            <a:ext cx="7725772" cy="342174"/>
          </a:xfrm>
        </p:spPr>
        <p:txBody>
          <a:bodyPr vert="horz" lIns="91440" tIns="45720" rIns="91440" bIns="45720" rtlCol="0" anchor="t">
            <a:normAutofit/>
          </a:bodyPr>
          <a:lstStyle>
            <a:lvl1pPr>
              <a:buNone/>
              <a:defRPr lang="en-US" sz="1400" cap="small" dirty="0">
                <a:solidFill>
                  <a:schemeClr val="tx2">
                    <a:lumMod val="40000"/>
                    <a:lumOff val="60000"/>
                  </a:schemeClr>
                </a:solidFill>
                <a:latin typeface="+mn-lt"/>
              </a:defRPr>
            </a:lvl1pPr>
          </a:lstStyle>
          <a:p>
            <a:pPr marL="0" lvl="0" indent="0">
              <a:buNone/>
            </a:pPr>
            <a:r>
              <a:rPr lang="en-US"/>
              <a:t>Click to edit Master text styles</a:t>
            </a:r>
          </a:p>
        </p:txBody>
      </p:sp>
      <p:sp>
        <p:nvSpPr>
          <p:cNvPr id="10" name="Text Placeholder 3"/>
          <p:cNvSpPr>
            <a:spLocks noGrp="1"/>
          </p:cNvSpPr>
          <p:nvPr>
            <p:ph type="body" sz="half" idx="2"/>
          </p:nvPr>
        </p:nvSpPr>
        <p:spPr>
          <a:xfrm>
            <a:off x="1154954" y="5029198"/>
            <a:ext cx="8825659" cy="997858"/>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EA37D13D-867C-42F9-BCA5-87DA2C388EC8}" type="datetimeFigureOut">
              <a:rPr lang="en-US" smtClean="0"/>
              <a:t>2/26/2022</a:t>
            </a:fld>
            <a:endParaRPr lang="en-US"/>
          </a:p>
        </p:txBody>
      </p:sp>
      <p:sp>
        <p:nvSpPr>
          <p:cNvPr id="5" name="Footer Placeholder 4"/>
          <p:cNvSpPr>
            <a:spLocks noGrp="1"/>
          </p:cNvSpPr>
          <p:nvPr>
            <p:ph type="ftr" sz="quarter" idx="11"/>
          </p:nvPr>
        </p:nvSpPr>
        <p:spPr/>
        <p:txBody>
          <a:bodyPr/>
          <a:lstStyle/>
          <a:p>
            <a:endParaRPr lang="en-US"/>
          </a:p>
        </p:txBody>
      </p:sp>
      <p:sp>
        <p:nvSpPr>
          <p:cNvPr id="23" name="Rectangle 2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46D9562A-13BA-4A2B-AAEE-EA659A75F2B8}" type="slidenum">
              <a:rPr lang="en-US" smtClean="0"/>
              <a:t>‹#›</a:t>
            </a:fld>
            <a:endParaRPr lang="en-US"/>
          </a:p>
        </p:txBody>
      </p:sp>
    </p:spTree>
    <p:extLst>
      <p:ext uri="{BB962C8B-B14F-4D97-AF65-F5344CB8AC3E}">
        <p14:creationId xmlns:p14="http://schemas.microsoft.com/office/powerpoint/2010/main" val="3941720632"/>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16" name="Group 15"/>
          <p:cNvGrpSpPr/>
          <p:nvPr/>
        </p:nvGrpSpPr>
        <p:grpSpPr>
          <a:xfrm>
            <a:off x="-1588" y="0"/>
            <a:ext cx="12193588" cy="6861555"/>
            <a:chOff x="-1588" y="0"/>
            <a:chExt cx="12193588" cy="6861555"/>
          </a:xfrm>
        </p:grpSpPr>
        <p:sp>
          <p:nvSpPr>
            <p:cNvPr id="11" name="Rectangle 10"/>
            <p:cNvSpPr/>
            <p:nvPr/>
          </p:nvSpPr>
          <p:spPr>
            <a:xfrm>
              <a:off x="0" y="0"/>
              <a:ext cx="12192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3525"/>
            <a:ext cx="8865623" cy="1819656"/>
          </a:xfrm>
          <a:prstGeom prst="rect">
            <a:avLst/>
          </a:prstGeo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5029200"/>
            <a:ext cx="8825659"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A37D13D-867C-42F9-BCA5-87DA2C388EC8}" type="datetimeFigureOut">
              <a:rPr lang="en-US" smtClean="0"/>
              <a:t>2/26/2022</a:t>
            </a:fld>
            <a:endParaRPr lang="en-US"/>
          </a:p>
        </p:txBody>
      </p:sp>
      <p:sp>
        <p:nvSpPr>
          <p:cNvPr id="5" name="Footer Placeholder 4"/>
          <p:cNvSpPr>
            <a:spLocks noGrp="1"/>
          </p:cNvSpPr>
          <p:nvPr>
            <p:ph type="ftr" sz="quarter" idx="11"/>
          </p:nvPr>
        </p:nvSpPr>
        <p:spPr/>
        <p:txBody>
          <a:bodyPr/>
          <a:lstStyle/>
          <a:p>
            <a:endParaRPr lang="en-US"/>
          </a:p>
        </p:txBody>
      </p:sp>
      <p:sp>
        <p:nvSpPr>
          <p:cNvPr id="10" name="Rectangle 9"/>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46D9562A-13BA-4A2B-AAEE-EA659A75F2B8}" type="slidenum">
              <a:rPr lang="en-US" smtClean="0"/>
              <a:t>‹#›</a:t>
            </a:fld>
            <a:endParaRPr lang="en-US"/>
          </a:p>
        </p:txBody>
      </p:sp>
    </p:spTree>
    <p:extLst>
      <p:ext uri="{BB962C8B-B14F-4D97-AF65-F5344CB8AC3E}">
        <p14:creationId xmlns:p14="http://schemas.microsoft.com/office/powerpoint/2010/main" val="1255793832"/>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a:prstGeom prst="rect">
            <a:avLst/>
          </a:prstGeo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2603500"/>
            <a:ext cx="3129168" cy="576261"/>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1154954" y="3179764"/>
            <a:ext cx="3129168" cy="2847290"/>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12721" y="2603500"/>
            <a:ext cx="3145380" cy="576261"/>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4512721" y="3179764"/>
            <a:ext cx="3145380" cy="2847290"/>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886700" y="2595032"/>
            <a:ext cx="3161029" cy="58473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886700" y="3179764"/>
            <a:ext cx="3161029" cy="2847290"/>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4384991" y="2603500"/>
            <a:ext cx="32564" cy="3423554"/>
          </a:xfrm>
          <a:prstGeom prst="line">
            <a:avLst/>
          </a:prstGeom>
          <a:ln w="12700" cmpd="sng">
            <a:solidFill>
              <a:schemeClr val="tx1">
                <a:lumMod val="75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5824" y="2603500"/>
            <a:ext cx="0" cy="3423554"/>
          </a:xfrm>
          <a:prstGeom prst="line">
            <a:avLst/>
          </a:prstGeom>
          <a:ln w="12700" cmpd="sng">
            <a:solidFill>
              <a:schemeClr val="tx1">
                <a:lumMod val="75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EA37D13D-867C-42F9-BCA5-87DA2C388EC8}" type="datetimeFigureOut">
              <a:rPr lang="en-US" smtClean="0"/>
              <a:t>2/26/2022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6D9562A-13BA-4A2B-AAEE-EA659A75F2B8}" type="slidenum">
              <a:rPr lang="en-US" smtClean="0"/>
              <a:t>‹#›</a:t>
            </a:fld>
            <a:endParaRPr lang="en-US"/>
          </a:p>
        </p:txBody>
      </p:sp>
    </p:spTree>
    <p:extLst>
      <p:ext uri="{BB962C8B-B14F-4D97-AF65-F5344CB8AC3E}">
        <p14:creationId xmlns:p14="http://schemas.microsoft.com/office/powerpoint/2010/main" val="1179088828"/>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a:prstGeom prst="rect">
            <a:avLst/>
          </a:prstGeom>
        </p:spPr>
        <p:txBody>
          <a:bodyPr anchor="ctr" anchorCtr="0"/>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4532845"/>
            <a:ext cx="3050438" cy="576260"/>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1334552" y="2610916"/>
            <a:ext cx="2691242" cy="1584094"/>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1154954" y="5109107"/>
            <a:ext cx="3050438" cy="91794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68865" y="4532842"/>
            <a:ext cx="30504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474846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4568865" y="5109108"/>
            <a:ext cx="3050438" cy="91257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983433" y="4532842"/>
            <a:ext cx="30504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983433" y="5109107"/>
            <a:ext cx="3050438" cy="917947"/>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4384245" y="2603500"/>
            <a:ext cx="1" cy="3461811"/>
          </a:xfrm>
          <a:prstGeom prst="line">
            <a:avLst/>
          </a:prstGeom>
          <a:ln w="12700" cmpd="sng">
            <a:solidFill>
              <a:schemeClr val="tx1">
                <a:lumMod val="75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807352" y="2603500"/>
            <a:ext cx="0" cy="3461811"/>
          </a:xfrm>
          <a:prstGeom prst="line">
            <a:avLst/>
          </a:prstGeom>
          <a:ln w="12700" cmpd="sng">
            <a:solidFill>
              <a:schemeClr val="tx1">
                <a:lumMod val="75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EA37D13D-867C-42F9-BCA5-87DA2C388EC8}" type="datetimeFigureOut">
              <a:rPr lang="en-US" smtClean="0"/>
              <a:t>2/26/2022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6D9562A-13BA-4A2B-AAEE-EA659A75F2B8}" type="slidenum">
              <a:rPr lang="en-US" smtClean="0"/>
              <a:t>‹#›</a:t>
            </a:fld>
            <a:endParaRPr lang="en-US"/>
          </a:p>
        </p:txBody>
      </p:sp>
    </p:spTree>
    <p:extLst>
      <p:ext uri="{BB962C8B-B14F-4D97-AF65-F5344CB8AC3E}">
        <p14:creationId xmlns:p14="http://schemas.microsoft.com/office/powerpoint/2010/main" val="28132744"/>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a:prstGeom prst="rect">
            <a:avLst/>
          </a:prstGeo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154954" y="2595033"/>
            <a:ext cx="8825659" cy="3424768"/>
          </a:xfrm>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A37D13D-867C-42F9-BCA5-87DA2C388EC8}" type="datetimeFigureOut">
              <a:rPr lang="en-US" smtClean="0"/>
              <a:t>2/26/2022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D9562A-13BA-4A2B-AAEE-EA659A75F2B8}" type="slidenum">
              <a:rPr lang="en-US" smtClean="0"/>
              <a:t>‹#›</a:t>
            </a:fld>
            <a:endParaRPr lang="en-US"/>
          </a:p>
        </p:txBody>
      </p:sp>
    </p:spTree>
    <p:extLst>
      <p:ext uri="{BB962C8B-B14F-4D97-AF65-F5344CB8AC3E}">
        <p14:creationId xmlns:p14="http://schemas.microsoft.com/office/powerpoint/2010/main" val="3824153160"/>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8" name="Group 7"/>
          <p:cNvGrpSpPr/>
          <p:nvPr/>
        </p:nvGrpSpPr>
        <p:grpSpPr>
          <a:xfrm>
            <a:off x="-1588" y="0"/>
            <a:ext cx="12193588" cy="6861555"/>
            <a:chOff x="-1588" y="0"/>
            <a:chExt cx="12193588" cy="6861555"/>
          </a:xfrm>
        </p:grpSpPr>
        <p:sp>
          <p:nvSpPr>
            <p:cNvPr id="15" name="Rectangle 14"/>
            <p:cNvSpPr/>
            <p:nvPr/>
          </p:nvSpPr>
          <p:spPr>
            <a:xfrm>
              <a:off x="0" y="0"/>
              <a:ext cx="12192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3" name="Rectangle 12"/>
            <p:cNvSpPr/>
            <p:nvPr/>
          </p:nvSpPr>
          <p:spPr>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6"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76756" y="1278466"/>
            <a:ext cx="1441567" cy="4748591"/>
          </a:xfrm>
          <a:prstGeom prst="rect">
            <a:avLst/>
          </a:prstGeo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1154954" y="1278465"/>
            <a:ext cx="6256025" cy="474859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A37D13D-867C-42F9-BCA5-87DA2C388EC8}" type="datetimeFigureOut">
              <a:rPr lang="en-US" smtClean="0"/>
              <a:t>2/26/2022</a:t>
            </a:fld>
            <a:endParaRPr lang="en-US"/>
          </a:p>
        </p:txBody>
      </p:sp>
      <p:sp>
        <p:nvSpPr>
          <p:cNvPr id="5" name="Footer Placeholder 4"/>
          <p:cNvSpPr>
            <a:spLocks noGrp="1"/>
          </p:cNvSpPr>
          <p:nvPr>
            <p:ph type="ftr" sz="quarter" idx="11"/>
          </p:nvPr>
        </p:nvSpPr>
        <p:spPr/>
        <p:txBody>
          <a:bodyPr/>
          <a:lstStyle/>
          <a:p>
            <a:endParaRPr lang="en-US"/>
          </a:p>
        </p:txBody>
      </p:sp>
      <p:sp>
        <p:nvSpPr>
          <p:cNvPr id="20" name="Rectangle 19"/>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46D9562A-13BA-4A2B-AAEE-EA659A75F2B8}" type="slidenum">
              <a:rPr lang="en-US" smtClean="0"/>
              <a:t>‹#›</a:t>
            </a:fld>
            <a:endParaRPr lang="en-US"/>
          </a:p>
        </p:txBody>
      </p:sp>
    </p:spTree>
    <p:extLst>
      <p:ext uri="{BB962C8B-B14F-4D97-AF65-F5344CB8AC3E}">
        <p14:creationId xmlns:p14="http://schemas.microsoft.com/office/powerpoint/2010/main" val="19466030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18" Type="http://schemas.openxmlformats.org/officeDocument/2006/relationships/theme" Target="../theme/theme2.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17" Type="http://schemas.openxmlformats.org/officeDocument/2006/relationships/slideLayout" Target="../slideLayouts/slideLayout34.xml"/><Relationship Id="rId2" Type="http://schemas.openxmlformats.org/officeDocument/2006/relationships/slideLayout" Target="../slideLayouts/slideLayout19.xml"/><Relationship Id="rId16" Type="http://schemas.openxmlformats.org/officeDocument/2006/relationships/slideLayout" Target="../slideLayouts/slideLayout33.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5" Type="http://schemas.openxmlformats.org/officeDocument/2006/relationships/slideLayout" Target="../slideLayouts/slideLayout32.xml"/><Relationship Id="rId10" Type="http://schemas.openxmlformats.org/officeDocument/2006/relationships/slideLayout" Target="../slideLayouts/slideLayout27.xml"/><Relationship Id="rId19" Type="http://schemas.openxmlformats.org/officeDocument/2006/relationships/image" Target="../media/image1.jpeg"/><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slideLayout" Target="../slideLayouts/slideLayout3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slideLayout" Target="../slideLayouts/slideLayout47.xml"/><Relationship Id="rId18" Type="http://schemas.openxmlformats.org/officeDocument/2006/relationships/theme" Target="../theme/theme3.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slideLayout" Target="../slideLayouts/slideLayout46.xml"/><Relationship Id="rId17" Type="http://schemas.openxmlformats.org/officeDocument/2006/relationships/slideLayout" Target="../slideLayouts/slideLayout51.xml"/><Relationship Id="rId2" Type="http://schemas.openxmlformats.org/officeDocument/2006/relationships/slideLayout" Target="../slideLayouts/slideLayout36.xml"/><Relationship Id="rId16" Type="http://schemas.openxmlformats.org/officeDocument/2006/relationships/slideLayout" Target="../slideLayouts/slideLayout50.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5" Type="http://schemas.openxmlformats.org/officeDocument/2006/relationships/slideLayout" Target="../slideLayouts/slideLayout49.xml"/><Relationship Id="rId10" Type="http://schemas.openxmlformats.org/officeDocument/2006/relationships/slideLayout" Target="../slideLayouts/slideLayout44.xml"/><Relationship Id="rId19" Type="http://schemas.openxmlformats.org/officeDocument/2006/relationships/image" Target="../media/image1.jpeg"/><Relationship Id="rId4" Type="http://schemas.openxmlformats.org/officeDocument/2006/relationships/slideLayout" Target="../slideLayouts/slideLayout38.xml"/><Relationship Id="rId9" Type="http://schemas.openxmlformats.org/officeDocument/2006/relationships/slideLayout" Target="../slideLayouts/slideLayout43.xml"/><Relationship Id="rId14" Type="http://schemas.openxmlformats.org/officeDocument/2006/relationships/slideLayout" Target="../slideLayouts/slideLayout48.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9.xml"/><Relationship Id="rId13" Type="http://schemas.openxmlformats.org/officeDocument/2006/relationships/slideLayout" Target="../slideLayouts/slideLayout64.xml"/><Relationship Id="rId18" Type="http://schemas.openxmlformats.org/officeDocument/2006/relationships/theme" Target="../theme/theme4.xml"/><Relationship Id="rId3" Type="http://schemas.openxmlformats.org/officeDocument/2006/relationships/slideLayout" Target="../slideLayouts/slideLayout54.xml"/><Relationship Id="rId7" Type="http://schemas.openxmlformats.org/officeDocument/2006/relationships/slideLayout" Target="../slideLayouts/slideLayout58.xml"/><Relationship Id="rId12" Type="http://schemas.openxmlformats.org/officeDocument/2006/relationships/slideLayout" Target="../slideLayouts/slideLayout63.xml"/><Relationship Id="rId17" Type="http://schemas.openxmlformats.org/officeDocument/2006/relationships/slideLayout" Target="../slideLayouts/slideLayout68.xml"/><Relationship Id="rId2" Type="http://schemas.openxmlformats.org/officeDocument/2006/relationships/slideLayout" Target="../slideLayouts/slideLayout53.xml"/><Relationship Id="rId16" Type="http://schemas.openxmlformats.org/officeDocument/2006/relationships/slideLayout" Target="../slideLayouts/slideLayout67.xml"/><Relationship Id="rId1" Type="http://schemas.openxmlformats.org/officeDocument/2006/relationships/slideLayout" Target="../slideLayouts/slideLayout52.xml"/><Relationship Id="rId6" Type="http://schemas.openxmlformats.org/officeDocument/2006/relationships/slideLayout" Target="../slideLayouts/slideLayout57.xml"/><Relationship Id="rId11" Type="http://schemas.openxmlformats.org/officeDocument/2006/relationships/slideLayout" Target="../slideLayouts/slideLayout62.xml"/><Relationship Id="rId5" Type="http://schemas.openxmlformats.org/officeDocument/2006/relationships/slideLayout" Target="../slideLayouts/slideLayout56.xml"/><Relationship Id="rId15" Type="http://schemas.openxmlformats.org/officeDocument/2006/relationships/slideLayout" Target="../slideLayouts/slideLayout66.xml"/><Relationship Id="rId10" Type="http://schemas.openxmlformats.org/officeDocument/2006/relationships/slideLayout" Target="../slideLayouts/slideLayout61.xml"/><Relationship Id="rId19" Type="http://schemas.openxmlformats.org/officeDocument/2006/relationships/image" Target="../media/image1.jpeg"/><Relationship Id="rId4" Type="http://schemas.openxmlformats.org/officeDocument/2006/relationships/slideLayout" Target="../slideLayouts/slideLayout55.xml"/><Relationship Id="rId9" Type="http://schemas.openxmlformats.org/officeDocument/2006/relationships/slideLayout" Target="../slideLayouts/slideLayout60.xml"/><Relationship Id="rId14" Type="http://schemas.openxmlformats.org/officeDocument/2006/relationships/slideLayout" Target="../slideLayouts/slideLayout6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EA37D13D-867C-42F9-BCA5-87DA2C388EC8}" type="datetimeFigureOut">
              <a:rPr lang="en-US" smtClean="0"/>
              <a:t>2/26/2022</a:t>
            </a:fld>
            <a:endParaRPr lang="en-US"/>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en-US"/>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46D9562A-13BA-4A2B-AAEE-EA659A75F2B8}" type="slidenum">
              <a:rPr lang="en-US" smtClean="0"/>
              <a:t>‹#›</a:t>
            </a:fld>
            <a:endParaRPr lang="en-US"/>
          </a:p>
        </p:txBody>
      </p:sp>
    </p:spTree>
    <p:extLst>
      <p:ext uri="{BB962C8B-B14F-4D97-AF65-F5344CB8AC3E}">
        <p14:creationId xmlns:p14="http://schemas.microsoft.com/office/powerpoint/2010/main" val="3449104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40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32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28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2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5" name="Rectangle 14"/>
            <p:cNvSpPr/>
            <p:nvPr/>
          </p:nvSpPr>
          <p:spPr>
            <a:xfrm>
              <a:off x="0" y="0"/>
              <a:ext cx="12192000" cy="6858000"/>
            </a:xfrm>
            <a:prstGeom prst="rect">
              <a:avLst/>
            </a:prstGeom>
            <a:blipFill>
              <a:blip r:embed="rId19">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41" name="Oval 40"/>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39" name="Oval 3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38" name="Oval 3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49" name="Oval 48"/>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6"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9"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47920"/>
            <a:ext cx="8761413" cy="728480"/>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3"/>
          </p:nvPr>
        </p:nvSpPr>
        <p:spPr>
          <a:xfrm>
            <a:off x="561110" y="6391839"/>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en-US"/>
          </a:p>
        </p:txBody>
      </p:sp>
      <p:sp>
        <p:nvSpPr>
          <p:cNvPr id="4" name="Date Placeholder 3"/>
          <p:cNvSpPr>
            <a:spLocks noGrp="1"/>
          </p:cNvSpPr>
          <p:nvPr>
            <p:ph type="dt" sz="half" idx="2"/>
          </p:nvPr>
        </p:nvSpPr>
        <p:spPr>
          <a:xfrm>
            <a:off x="10650938" y="6394407"/>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EA37D13D-867C-42F9-BCA5-87DA2C388EC8}" type="datetimeFigureOut">
              <a:rPr lang="en-US" smtClean="0"/>
              <a:t>2/26/2022</a:t>
            </a:fld>
            <a:endParaRPr lang="en-US"/>
          </a:p>
        </p:txBody>
      </p:sp>
      <p:sp>
        <p:nvSpPr>
          <p:cNvPr id="20" name="Rectangle 19"/>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46D9562A-13BA-4A2B-AAEE-EA659A75F2B8}" type="slidenum">
              <a:rPr lang="en-US" smtClean="0"/>
              <a:t>‹#›</a:t>
            </a:fld>
            <a:endParaRPr lang="en-US"/>
          </a:p>
        </p:txBody>
      </p:sp>
    </p:spTree>
    <p:extLst>
      <p:ext uri="{BB962C8B-B14F-4D97-AF65-F5344CB8AC3E}">
        <p14:creationId xmlns:p14="http://schemas.microsoft.com/office/powerpoint/2010/main" val="667368255"/>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Lst>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9" name="Group 8"/>
          <p:cNvGrpSpPr/>
          <p:nvPr/>
        </p:nvGrpSpPr>
        <p:grpSpPr>
          <a:xfrm>
            <a:off x="0" y="-2373"/>
            <a:ext cx="12192000" cy="6867027"/>
            <a:chOff x="0" y="-2373"/>
            <a:chExt cx="12192000" cy="6867027"/>
          </a:xfrm>
        </p:grpSpPr>
        <p:sp>
          <p:nvSpPr>
            <p:cNvPr id="26" name="Rectangle 25"/>
            <p:cNvSpPr/>
            <p:nvPr/>
          </p:nvSpPr>
          <p:spPr>
            <a:xfrm>
              <a:off x="0" y="0"/>
              <a:ext cx="12192000" cy="6858000"/>
            </a:xfrm>
            <a:prstGeom prst="rect">
              <a:avLst/>
            </a:prstGeom>
            <a:blipFill>
              <a:blip r:embed="rId19">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0"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21"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3" y="973668"/>
            <a:ext cx="8761413" cy="706964"/>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1154955" y="2603500"/>
            <a:ext cx="8761412" cy="34163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650938" y="6394061"/>
            <a:ext cx="990599" cy="304799"/>
          </a:xfrm>
          <a:prstGeom prst="rect">
            <a:avLst/>
          </a:prstGeom>
        </p:spPr>
        <p:txBody>
          <a:bodyPr vert="horz" lIns="91440" tIns="45720" rIns="91440" bIns="45720" rtlCol="0" anchor="t"/>
          <a:lstStyle>
            <a:lvl1pPr algn="r">
              <a:defRPr sz="1000" b="1" i="0">
                <a:solidFill>
                  <a:schemeClr val="accent1"/>
                </a:solidFill>
              </a:defRPr>
            </a:lvl1pPr>
          </a:lstStyle>
          <a:p>
            <a:fld id="{EA37D13D-867C-42F9-BCA5-87DA2C388EC8}" type="datetimeFigureOut">
              <a:rPr lang="en-US" smtClean="0"/>
              <a:t>2/26/2022</a:t>
            </a:fld>
            <a:endParaRPr lang="en-US"/>
          </a:p>
        </p:txBody>
      </p:sp>
      <p:sp>
        <p:nvSpPr>
          <p:cNvPr id="5" name="Footer Placeholder 4"/>
          <p:cNvSpPr>
            <a:spLocks noGrp="1"/>
          </p:cNvSpPr>
          <p:nvPr>
            <p:ph type="ftr" sz="quarter" idx="3"/>
          </p:nvPr>
        </p:nvSpPr>
        <p:spPr>
          <a:xfrm>
            <a:off x="528358" y="6391838"/>
            <a:ext cx="3859795" cy="304801"/>
          </a:xfrm>
          <a:prstGeom prst="rect">
            <a:avLst/>
          </a:prstGeom>
        </p:spPr>
        <p:txBody>
          <a:bodyPr vert="horz" lIns="91440" tIns="45720" rIns="91440" bIns="45720" rtlCol="0" anchor="b"/>
          <a:lstStyle>
            <a:lvl1pPr algn="l">
              <a:defRPr sz="1000" b="1" i="0">
                <a:solidFill>
                  <a:schemeClr val="accent1"/>
                </a:solidFill>
                <a:latin typeface="+mn-lt"/>
              </a:defRPr>
            </a:lvl1pPr>
          </a:lstStyle>
          <a:p>
            <a:endParaRPr lang="en-US"/>
          </a:p>
        </p:txBody>
      </p:sp>
      <p:sp>
        <p:nvSpPr>
          <p:cNvPr id="22" name="Rectangle 21"/>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a:xfrm>
            <a:off x="10352540" y="295729"/>
            <a:ext cx="838199" cy="767687"/>
          </a:xfrm>
          <a:prstGeom prst="rect">
            <a:avLst/>
          </a:prstGeom>
        </p:spPr>
        <p:txBody>
          <a:bodyPr vert="horz" lIns="91440" tIns="45720" rIns="91440" bIns="45720" rtlCol="0" anchor="b"/>
          <a:lstStyle>
            <a:lvl1pPr algn="ctr">
              <a:defRPr sz="2800" b="0" i="0">
                <a:solidFill>
                  <a:schemeClr val="bg1"/>
                </a:solidFill>
                <a:latin typeface="+mn-lt"/>
              </a:defRPr>
            </a:lvl1pPr>
          </a:lstStyle>
          <a:p>
            <a:fld id="{46D9562A-13BA-4A2B-AAEE-EA659A75F2B8}" type="slidenum">
              <a:rPr lang="en-US" smtClean="0"/>
              <a:t>‹#›</a:t>
            </a:fld>
            <a:endParaRPr lang="en-US"/>
          </a:p>
        </p:txBody>
      </p:sp>
    </p:spTree>
    <p:extLst>
      <p:ext uri="{BB962C8B-B14F-4D97-AF65-F5344CB8AC3E}">
        <p14:creationId xmlns:p14="http://schemas.microsoft.com/office/powerpoint/2010/main" val="722655118"/>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 id="2147483710" r:id="rId14"/>
    <p:sldLayoutId id="2147483711" r:id="rId15"/>
    <p:sldLayoutId id="2147483712" r:id="rId16"/>
    <p:sldLayoutId id="2147483713" r:id="rId17"/>
  </p:sldLayoutIdLst>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2" name="Group 1"/>
          <p:cNvGrpSpPr/>
          <p:nvPr/>
        </p:nvGrpSpPr>
        <p:grpSpPr>
          <a:xfrm>
            <a:off x="-1588" y="0"/>
            <a:ext cx="12193588" cy="6861555"/>
            <a:chOff x="-1588" y="0"/>
            <a:chExt cx="12193588" cy="6861555"/>
          </a:xfrm>
        </p:grpSpPr>
        <p:sp>
          <p:nvSpPr>
            <p:cNvPr id="12" name="Rectangle 11"/>
            <p:cNvSpPr/>
            <p:nvPr/>
          </p:nvSpPr>
          <p:spPr>
            <a:xfrm>
              <a:off x="0" y="0"/>
              <a:ext cx="12192000" cy="6858000"/>
            </a:xfrm>
            <a:prstGeom prst="rect">
              <a:avLst/>
            </a:prstGeom>
            <a:blipFill>
              <a:blip r:embed="rId19">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Oval 20"/>
            <p:cNvSpPr/>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34"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7"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2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30"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652760" y="6391656"/>
            <a:ext cx="990599" cy="304799"/>
          </a:xfrm>
          <a:prstGeom prst="rect">
            <a:avLst/>
          </a:prstGeom>
        </p:spPr>
        <p:txBody>
          <a:bodyPr vert="horz" lIns="91440" tIns="45720" rIns="91440" bIns="45720" rtlCol="0" anchor="ctr" anchorCtr="0"/>
          <a:lstStyle>
            <a:lvl1pPr algn="r">
              <a:defRPr sz="1000" b="1" i="0">
                <a:solidFill>
                  <a:schemeClr val="accent1"/>
                </a:solidFill>
              </a:defRPr>
            </a:lvl1pPr>
          </a:lstStyle>
          <a:p>
            <a:fld id="{EA37D13D-867C-42F9-BCA5-87DA2C388EC8}" type="datetimeFigureOut">
              <a:rPr lang="en-US" smtClean="0"/>
              <a:t>2/26/2022</a:t>
            </a:fld>
            <a:endParaRPr lang="en-US"/>
          </a:p>
        </p:txBody>
      </p:sp>
      <p:sp>
        <p:nvSpPr>
          <p:cNvPr id="5" name="Footer Placeholder 4"/>
          <p:cNvSpPr>
            <a:spLocks noGrp="1"/>
          </p:cNvSpPr>
          <p:nvPr>
            <p:ph type="ftr" sz="quarter" idx="3"/>
          </p:nvPr>
        </p:nvSpPr>
        <p:spPr>
          <a:xfrm>
            <a:off x="557784" y="6391656"/>
            <a:ext cx="3867912" cy="310896"/>
          </a:xfrm>
          <a:prstGeom prst="rect">
            <a:avLst/>
          </a:prstGeom>
        </p:spPr>
        <p:txBody>
          <a:bodyPr vert="horz" lIns="91440" tIns="45720" rIns="91440" bIns="45720" rtlCol="0" anchor="ctr" anchorCtr="0"/>
          <a:lstStyle>
            <a:lvl1pPr algn="l">
              <a:defRPr sz="1000" b="1" i="0">
                <a:solidFill>
                  <a:schemeClr val="accent1"/>
                </a:solidFill>
              </a:defRPr>
            </a:lvl1pPr>
          </a:lstStyle>
          <a:p>
            <a:endParaRPr lang="en-US"/>
          </a:p>
        </p:txBody>
      </p:sp>
      <p:sp>
        <p:nvSpPr>
          <p:cNvPr id="29" name="Rectangle 2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46D9562A-13BA-4A2B-AAEE-EA659A75F2B8}" type="slidenum">
              <a:rPr lang="en-US" smtClean="0"/>
              <a:t>‹#›</a:t>
            </a:fld>
            <a:endParaRPr lang="en-US"/>
          </a:p>
        </p:txBody>
      </p:sp>
    </p:spTree>
    <p:extLst>
      <p:ext uri="{BB962C8B-B14F-4D97-AF65-F5344CB8AC3E}">
        <p14:creationId xmlns:p14="http://schemas.microsoft.com/office/powerpoint/2010/main" val="1182936292"/>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 id="2147483726" r:id="rId12"/>
    <p:sldLayoutId id="2147483727" r:id="rId13"/>
    <p:sldLayoutId id="2147483728" r:id="rId14"/>
    <p:sldLayoutId id="2147483729" r:id="rId15"/>
    <p:sldLayoutId id="2147483730" r:id="rId16"/>
    <p:sldLayoutId id="2147483731" r:id="rId17"/>
  </p:sldLayoutIdLst>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hyperlink" Target="https://creativecommons.org/licenses/by-nc-sa/3.0/" TargetMode="External"/><Relationship Id="rId4" Type="http://schemas.openxmlformats.org/officeDocument/2006/relationships/hyperlink" Target="http://www.mastermarf.com/2008/05/this-is-big-tree-in-my-opinion.html" TargetMode="Externa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8.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2668F1A4-6DBB-4F0B-A679-6EE5483638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Freeform 5">
            <a:extLst>
              <a:ext uri="{FF2B5EF4-FFF2-40B4-BE49-F238E27FC236}">
                <a16:creationId xmlns:a16="http://schemas.microsoft.com/office/drawing/2014/main" id="{B8DBF1C0-B8F1-4AAC-8704-256BA0E9D6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794"/>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sp>
        <p:nvSpPr>
          <p:cNvPr id="4098" name="Rectangle 2">
            <a:extLst>
              <a:ext uri="{FF2B5EF4-FFF2-40B4-BE49-F238E27FC236}">
                <a16:creationId xmlns:a16="http://schemas.microsoft.com/office/drawing/2014/main" id="{BA8FEAF9-1217-43D2-8012-954CE510981E}"/>
              </a:ext>
            </a:extLst>
          </p:cNvPr>
          <p:cNvSpPr>
            <a:spLocks noGrp="1" noChangeArrowheads="1"/>
          </p:cNvSpPr>
          <p:nvPr>
            <p:ph type="ctrTitle"/>
          </p:nvPr>
        </p:nvSpPr>
        <p:spPr>
          <a:xfrm>
            <a:off x="1154954" y="1042823"/>
            <a:ext cx="8827245" cy="2677648"/>
          </a:xfrm>
        </p:spPr>
        <p:txBody>
          <a:bodyPr vert="horz" lIns="91440" tIns="45720" rIns="91440" bIns="45720" rtlCol="0" anchor="b">
            <a:normAutofit/>
          </a:bodyPr>
          <a:lstStyle/>
          <a:p>
            <a:r>
              <a:rPr lang="en-US" altLang="en-US" sz="7200" dirty="0">
                <a:solidFill>
                  <a:srgbClr val="FFFFFF"/>
                </a:solidFill>
                <a:latin typeface="Aharoni" panose="02010803020104030203" pitchFamily="2" charset="-79"/>
                <a:cs typeface="Aharoni" panose="02010803020104030203" pitchFamily="2" charset="-79"/>
              </a:rPr>
              <a:t>Real </a:t>
            </a:r>
            <a:r>
              <a:rPr lang="en-US" altLang="en-US" sz="6000" i="1" dirty="0">
                <a:solidFill>
                  <a:srgbClr val="FFFFFF"/>
                </a:solidFill>
                <a:latin typeface="Aharoni" panose="02010803020104030203" pitchFamily="2" charset="-79"/>
                <a:cs typeface="Aharoni" panose="02010803020104030203" pitchFamily="2" charset="-79"/>
              </a:rPr>
              <a:t>but also</a:t>
            </a:r>
            <a:r>
              <a:rPr lang="en-US" altLang="en-US" sz="7200" dirty="0">
                <a:solidFill>
                  <a:srgbClr val="FFFFFF"/>
                </a:solidFill>
                <a:latin typeface="Aharoni" panose="02010803020104030203" pitchFamily="2" charset="-79"/>
                <a:cs typeface="Aharoni" panose="02010803020104030203" pitchFamily="2" charset="-79"/>
              </a:rPr>
              <a:t> Radical </a:t>
            </a:r>
            <a:r>
              <a:rPr lang="en-US" altLang="en-US" sz="7200" spc="600" dirty="0">
                <a:solidFill>
                  <a:srgbClr val="FFFFFF"/>
                </a:solidFill>
                <a:latin typeface="Aharoni" panose="02010803020104030203" pitchFamily="2" charset="-79"/>
                <a:cs typeface="Aharoni" panose="02010803020104030203" pitchFamily="2" charset="-79"/>
              </a:rPr>
              <a:t>CHANGE!</a:t>
            </a:r>
          </a:p>
        </p:txBody>
      </p:sp>
      <p:sp>
        <p:nvSpPr>
          <p:cNvPr id="3" name="TextBox 2">
            <a:extLst>
              <a:ext uri="{FF2B5EF4-FFF2-40B4-BE49-F238E27FC236}">
                <a16:creationId xmlns:a16="http://schemas.microsoft.com/office/drawing/2014/main" id="{67FD12E9-4E31-4666-A45E-681B5487C2F8}"/>
              </a:ext>
            </a:extLst>
          </p:cNvPr>
          <p:cNvSpPr txBox="1"/>
          <p:nvPr/>
        </p:nvSpPr>
        <p:spPr>
          <a:xfrm>
            <a:off x="988699" y="5747199"/>
            <a:ext cx="10134913" cy="861420"/>
          </a:xfrm>
          <a:prstGeom prst="rect">
            <a:avLst/>
          </a:prstGeom>
        </p:spPr>
        <p:txBody>
          <a:bodyPr vert="horz" lIns="91440" tIns="45720" rIns="91440" bIns="45720" rtlCol="0" anchor="t">
            <a:normAutofit/>
          </a:bodyPr>
          <a:lstStyle/>
          <a:p>
            <a:pPr algn="r">
              <a:spcBef>
                <a:spcPts val="1000"/>
              </a:spcBef>
              <a:buClr>
                <a:schemeClr val="accent1"/>
              </a:buClr>
              <a:buSzPct val="80000"/>
            </a:pPr>
            <a:r>
              <a:rPr lang="en-US" sz="3200" cap="all" dirty="0">
                <a:solidFill>
                  <a:srgbClr val="FFFFFF"/>
                </a:solidFill>
              </a:rPr>
              <a:t>1 Corinthians 6:11</a:t>
            </a:r>
          </a:p>
        </p:txBody>
      </p:sp>
      <p:sp>
        <p:nvSpPr>
          <p:cNvPr id="75" name="Rectangle 74">
            <a:extLst>
              <a:ext uri="{FF2B5EF4-FFF2-40B4-BE49-F238E27FC236}">
                <a16:creationId xmlns:a16="http://schemas.microsoft.com/office/drawing/2014/main" id="{B70F7E59-C971-4F55-8E3A-1E583B65FC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extBox 1">
            <a:extLst>
              <a:ext uri="{FF2B5EF4-FFF2-40B4-BE49-F238E27FC236}">
                <a16:creationId xmlns:a16="http://schemas.microsoft.com/office/drawing/2014/main" id="{57CDB123-BED1-4D9B-80E3-BFA5636F026C}"/>
              </a:ext>
            </a:extLst>
          </p:cNvPr>
          <p:cNvSpPr txBox="1"/>
          <p:nvPr/>
        </p:nvSpPr>
        <p:spPr>
          <a:xfrm>
            <a:off x="911845" y="3702784"/>
            <a:ext cx="10475486" cy="2062103"/>
          </a:xfrm>
          <a:prstGeom prst="rect">
            <a:avLst/>
          </a:prstGeom>
          <a:noFill/>
        </p:spPr>
        <p:txBody>
          <a:bodyPr wrap="square" rtlCol="0">
            <a:spAutoFit/>
          </a:bodyPr>
          <a:lstStyle/>
          <a:p>
            <a:pPr>
              <a:spcAft>
                <a:spcPts val="600"/>
              </a:spcAft>
            </a:pPr>
            <a:r>
              <a:rPr lang="en-US" sz="3200" dirty="0">
                <a:solidFill>
                  <a:schemeClr val="accent2">
                    <a:lumMod val="20000"/>
                    <a:lumOff val="80000"/>
                  </a:schemeClr>
                </a:solidFill>
              </a:rPr>
              <a:t>“And such were some of you. But you were washed, but you were sanctified, but you were justified in the name of the Lord Jesus and by the Spirit of our God.”</a:t>
            </a:r>
          </a:p>
        </p:txBody>
      </p:sp>
    </p:spTree>
  </p:cSld>
  <p:clrMapOvr>
    <a:masterClrMapping/>
  </p:clrMapOvr>
  <mc:AlternateContent xmlns:mc="http://schemas.openxmlformats.org/markup-compatibility/2006" xmlns:p14="http://schemas.microsoft.com/office/powerpoint/2010/main">
    <mc:Choice Requires="p14">
      <p:transition spd="slow" p14:dur="5000">
        <p:plus/>
      </p:transition>
    </mc:Choice>
    <mc:Fallback xmlns="">
      <p:transition spd="slow">
        <p:plu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a:extLst>
              <a:ext uri="{FF2B5EF4-FFF2-40B4-BE49-F238E27FC236}">
                <a16:creationId xmlns:a16="http://schemas.microsoft.com/office/drawing/2014/main" id="{3AFDA4FD-8DDD-4A45-950A-980CF498FE9B}"/>
              </a:ext>
            </a:extLst>
          </p:cNvPr>
          <p:cNvSpPr>
            <a:spLocks noGrp="1" noChangeArrowheads="1"/>
          </p:cNvSpPr>
          <p:nvPr>
            <p:ph type="title"/>
          </p:nvPr>
        </p:nvSpPr>
        <p:spPr/>
        <p:txBody>
          <a:bodyPr/>
          <a:lstStyle/>
          <a:p>
            <a:r>
              <a:rPr lang="en-US" altLang="en-US" sz="4800" b="1" u="sng" dirty="0"/>
              <a:t>Many things</a:t>
            </a:r>
            <a:r>
              <a:rPr lang="en-US" altLang="en-US" sz="4800" b="1" dirty="0"/>
              <a:t> or a </a:t>
            </a:r>
            <a:r>
              <a:rPr lang="en-US" altLang="en-US" sz="4800" b="1" u="sng" dirty="0"/>
              <a:t>few things</a:t>
            </a:r>
            <a:r>
              <a:rPr lang="en-US" altLang="en-US" sz="4800" b="1" dirty="0"/>
              <a:t>?</a:t>
            </a:r>
          </a:p>
        </p:txBody>
      </p:sp>
      <p:sp>
        <p:nvSpPr>
          <p:cNvPr id="17411" name="Rectangle 3">
            <a:extLst>
              <a:ext uri="{FF2B5EF4-FFF2-40B4-BE49-F238E27FC236}">
                <a16:creationId xmlns:a16="http://schemas.microsoft.com/office/drawing/2014/main" id="{E2E55016-B758-4A34-A0B6-E3B320376BD7}"/>
              </a:ext>
            </a:extLst>
          </p:cNvPr>
          <p:cNvSpPr>
            <a:spLocks noGrp="1" noChangeArrowheads="1"/>
          </p:cNvSpPr>
          <p:nvPr>
            <p:ph idx="1"/>
          </p:nvPr>
        </p:nvSpPr>
        <p:spPr>
          <a:xfrm>
            <a:off x="1154954" y="2603499"/>
            <a:ext cx="9905981" cy="3962763"/>
          </a:xfrm>
        </p:spPr>
        <p:txBody>
          <a:bodyPr>
            <a:normAutofit/>
          </a:bodyPr>
          <a:lstStyle/>
          <a:p>
            <a:r>
              <a:rPr lang="en-US" altLang="en-US" sz="4000" dirty="0"/>
              <a:t>Are there hundreds of things wrong with me?</a:t>
            </a:r>
          </a:p>
          <a:p>
            <a:r>
              <a:rPr lang="en-US" altLang="en-US" sz="4000" dirty="0"/>
              <a:t>Or simply a couple of basic things?</a:t>
            </a:r>
          </a:p>
          <a:p>
            <a:pPr lvl="1"/>
            <a:r>
              <a:rPr lang="en-US" altLang="en-US" sz="3600" dirty="0"/>
              <a:t>…when corrected, corrects a lot?</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afterEffect">
                                  <p:stCondLst>
                                    <p:cond delay="0"/>
                                  </p:stCondLst>
                                  <p:childTnLst>
                                    <p:set>
                                      <p:cBhvr>
                                        <p:cTn id="6" dur="1" fill="hold">
                                          <p:stCondLst>
                                            <p:cond delay="0"/>
                                          </p:stCondLst>
                                        </p:cTn>
                                        <p:tgtEl>
                                          <p:spTgt spid="17411">
                                            <p:txEl>
                                              <p:pRg st="0" end="0"/>
                                            </p:txEl>
                                          </p:spTgt>
                                        </p:tgtEl>
                                        <p:attrNameLst>
                                          <p:attrName>style.visibility</p:attrName>
                                        </p:attrNameLst>
                                      </p:cBhvr>
                                      <p:to>
                                        <p:strVal val="visible"/>
                                      </p:to>
                                    </p:set>
                                    <p:animEffect transition="in" filter="dissolve">
                                      <p:cBhvr>
                                        <p:cTn id="7" dur="500"/>
                                        <p:tgtEl>
                                          <p:spTgt spid="17411">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7411">
                                            <p:txEl>
                                              <p:pRg st="1" end="1"/>
                                            </p:txEl>
                                          </p:spTgt>
                                        </p:tgtEl>
                                        <p:attrNameLst>
                                          <p:attrName>style.visibility</p:attrName>
                                        </p:attrNameLst>
                                      </p:cBhvr>
                                      <p:to>
                                        <p:strVal val="visible"/>
                                      </p:to>
                                    </p:set>
                                    <p:animEffect transition="in" filter="dissolve">
                                      <p:cBhvr>
                                        <p:cTn id="12" dur="500"/>
                                        <p:tgtEl>
                                          <p:spTgt spid="17411">
                                            <p:txEl>
                                              <p:pRg st="1" end="1"/>
                                            </p:txEl>
                                          </p:spTgt>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17411">
                                            <p:txEl>
                                              <p:pRg st="2" end="2"/>
                                            </p:txEl>
                                          </p:spTgt>
                                        </p:tgtEl>
                                        <p:attrNameLst>
                                          <p:attrName>style.visibility</p:attrName>
                                        </p:attrNameLst>
                                      </p:cBhvr>
                                      <p:to>
                                        <p:strVal val="visible"/>
                                      </p:to>
                                    </p:set>
                                    <p:animEffect transition="in" filter="dissolve">
                                      <p:cBhvr>
                                        <p:cTn id="15" dur="500"/>
                                        <p:tgtEl>
                                          <p:spTgt spid="1741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1"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a:extLst>
              <a:ext uri="{FF2B5EF4-FFF2-40B4-BE49-F238E27FC236}">
                <a16:creationId xmlns:a16="http://schemas.microsoft.com/office/drawing/2014/main" id="{B6405868-8209-4240-877C-E70DB44DE429}"/>
              </a:ext>
            </a:extLst>
          </p:cNvPr>
          <p:cNvSpPr>
            <a:spLocks noGrp="1" noChangeArrowheads="1"/>
          </p:cNvSpPr>
          <p:nvPr>
            <p:ph type="title"/>
          </p:nvPr>
        </p:nvSpPr>
        <p:spPr/>
        <p:txBody>
          <a:bodyPr/>
          <a:lstStyle/>
          <a:p>
            <a:r>
              <a:rPr lang="en-US" altLang="en-US" sz="7200"/>
              <a:t>James 3:16</a:t>
            </a:r>
          </a:p>
        </p:txBody>
      </p:sp>
      <p:sp>
        <p:nvSpPr>
          <p:cNvPr id="18435" name="Rectangle 3">
            <a:extLst>
              <a:ext uri="{FF2B5EF4-FFF2-40B4-BE49-F238E27FC236}">
                <a16:creationId xmlns:a16="http://schemas.microsoft.com/office/drawing/2014/main" id="{CFE35D80-600E-470E-B26D-885776A13A54}"/>
              </a:ext>
            </a:extLst>
          </p:cNvPr>
          <p:cNvSpPr>
            <a:spLocks noGrp="1" noChangeArrowheads="1"/>
          </p:cNvSpPr>
          <p:nvPr>
            <p:ph idx="1"/>
          </p:nvPr>
        </p:nvSpPr>
        <p:spPr>
          <a:xfrm>
            <a:off x="1154954" y="2603499"/>
            <a:ext cx="9949464" cy="4074391"/>
          </a:xfrm>
        </p:spPr>
        <p:txBody>
          <a:bodyPr>
            <a:normAutofit/>
          </a:bodyPr>
          <a:lstStyle/>
          <a:p>
            <a:pPr>
              <a:lnSpc>
                <a:spcPct val="150000"/>
              </a:lnSpc>
            </a:pPr>
            <a:r>
              <a:rPr lang="en-US" altLang="en-US" sz="4000" b="1" dirty="0"/>
              <a:t>“</a:t>
            </a:r>
            <a:r>
              <a:rPr lang="en-US" sz="4000" b="1" dirty="0"/>
              <a:t>For where you have </a:t>
            </a:r>
            <a:r>
              <a:rPr lang="en-US" sz="4000" b="1" u="sng" dirty="0"/>
              <a:t>envy</a:t>
            </a:r>
            <a:r>
              <a:rPr lang="en-US" sz="4000" b="1" dirty="0"/>
              <a:t> and selfish ambition, there you find disorder </a:t>
            </a:r>
            <a:r>
              <a:rPr lang="en-US" sz="4000" b="1" u="sng" dirty="0"/>
              <a:t>and</a:t>
            </a:r>
            <a:r>
              <a:rPr lang="en-US" sz="4000" b="1" dirty="0"/>
              <a:t> </a:t>
            </a:r>
            <a:r>
              <a:rPr lang="en-US" sz="4000" b="1" u="sng" dirty="0"/>
              <a:t>every</a:t>
            </a:r>
            <a:r>
              <a:rPr lang="en-US" sz="4000" b="1" dirty="0"/>
              <a:t> evil practice” (NIV)</a:t>
            </a:r>
            <a:endParaRPr lang="en-US" altLang="en-US" sz="4000" b="1" dirty="0"/>
          </a:p>
          <a:p>
            <a:pPr lvl="1"/>
            <a:r>
              <a:rPr lang="en-US" altLang="en-US" sz="3600" dirty="0"/>
              <a:t>All kinds of sin can spring from two very basic problems—</a:t>
            </a:r>
            <a:r>
              <a:rPr lang="en-US" altLang="en-US" sz="3600" u="sng" dirty="0"/>
              <a:t>jealousy</a:t>
            </a:r>
            <a:r>
              <a:rPr lang="en-US" altLang="en-US" sz="3600" dirty="0"/>
              <a:t> and </a:t>
            </a:r>
            <a:r>
              <a:rPr lang="en-US" altLang="en-US" sz="3600" u="sng" dirty="0"/>
              <a:t>selfishness</a:t>
            </a:r>
          </a:p>
        </p:txBody>
      </p:sp>
      <p:sp>
        <p:nvSpPr>
          <p:cNvPr id="2" name="TextBox 1">
            <a:extLst>
              <a:ext uri="{FF2B5EF4-FFF2-40B4-BE49-F238E27FC236}">
                <a16:creationId xmlns:a16="http://schemas.microsoft.com/office/drawing/2014/main" id="{7D74536D-C59D-48DF-B116-6B258565FDC6}"/>
              </a:ext>
            </a:extLst>
          </p:cNvPr>
          <p:cNvSpPr txBox="1"/>
          <p:nvPr/>
        </p:nvSpPr>
        <p:spPr>
          <a:xfrm>
            <a:off x="8142985" y="4585850"/>
            <a:ext cx="3546764" cy="954107"/>
          </a:xfrm>
          <a:prstGeom prst="wedgeRectCallout">
            <a:avLst>
              <a:gd name="adj1" fmla="val -32721"/>
              <a:gd name="adj2" fmla="val -64376"/>
            </a:avLst>
          </a:prstGeom>
        </p:spPr>
        <p:style>
          <a:lnRef idx="3">
            <a:schemeClr val="lt1"/>
          </a:lnRef>
          <a:fillRef idx="1">
            <a:schemeClr val="accent5"/>
          </a:fillRef>
          <a:effectRef idx="1">
            <a:schemeClr val="accent5"/>
          </a:effectRef>
          <a:fontRef idx="minor">
            <a:schemeClr val="lt1"/>
          </a:fontRef>
        </p:style>
        <p:txBody>
          <a:bodyPr wrap="square" rtlCol="0">
            <a:spAutoFit/>
          </a:bodyPr>
          <a:lstStyle/>
          <a:p>
            <a:r>
              <a:rPr lang="en-US" sz="2800" dirty="0"/>
              <a:t>A state of disorder, tumult</a:t>
            </a:r>
          </a:p>
        </p:txBody>
      </p:sp>
      <p:sp>
        <p:nvSpPr>
          <p:cNvPr id="5" name="TextBox 4">
            <a:extLst>
              <a:ext uri="{FF2B5EF4-FFF2-40B4-BE49-F238E27FC236}">
                <a16:creationId xmlns:a16="http://schemas.microsoft.com/office/drawing/2014/main" id="{C1718F75-5F7E-48C5-8E49-FEAE664C8552}"/>
              </a:ext>
            </a:extLst>
          </p:cNvPr>
          <p:cNvSpPr txBox="1"/>
          <p:nvPr/>
        </p:nvSpPr>
        <p:spPr>
          <a:xfrm>
            <a:off x="2930236" y="2266843"/>
            <a:ext cx="8596746" cy="523220"/>
          </a:xfrm>
          <a:prstGeom prst="wedgeRectCallout">
            <a:avLst>
              <a:gd name="adj1" fmla="val 32410"/>
              <a:gd name="adj2" fmla="val 68021"/>
            </a:avLst>
          </a:prstGeom>
          <a:ln/>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US" sz="2800" dirty="0">
                <a:solidFill>
                  <a:schemeClr val="bg1"/>
                </a:solidFill>
              </a:rPr>
              <a:t>Electioneering, partisanship, put oneself forward</a:t>
            </a:r>
          </a:p>
        </p:txBody>
      </p:sp>
      <p:cxnSp>
        <p:nvCxnSpPr>
          <p:cNvPr id="4" name="Straight Connector 3">
            <a:extLst>
              <a:ext uri="{FF2B5EF4-FFF2-40B4-BE49-F238E27FC236}">
                <a16:creationId xmlns:a16="http://schemas.microsoft.com/office/drawing/2014/main" id="{4B15E76E-352A-4C9B-B2EC-72D586B6DAE9}"/>
              </a:ext>
            </a:extLst>
          </p:cNvPr>
          <p:cNvCxnSpPr>
            <a:cxnSpLocks/>
          </p:cNvCxnSpPr>
          <p:nvPr/>
        </p:nvCxnSpPr>
        <p:spPr>
          <a:xfrm>
            <a:off x="9372600" y="3429000"/>
            <a:ext cx="1420091" cy="0"/>
          </a:xfrm>
          <a:prstGeom prst="line">
            <a:avLst/>
          </a:prstGeom>
          <a:ln w="57150"/>
        </p:spPr>
        <p:style>
          <a:lnRef idx="3">
            <a:schemeClr val="accent1"/>
          </a:lnRef>
          <a:fillRef idx="0">
            <a:schemeClr val="accent1"/>
          </a:fillRef>
          <a:effectRef idx="2">
            <a:schemeClr val="accent1"/>
          </a:effectRef>
          <a:fontRef idx="minor">
            <a:schemeClr val="tx1"/>
          </a:fontRef>
        </p:style>
      </p:cxnSp>
      <p:cxnSp>
        <p:nvCxnSpPr>
          <p:cNvPr id="9" name="Straight Connector 8">
            <a:extLst>
              <a:ext uri="{FF2B5EF4-FFF2-40B4-BE49-F238E27FC236}">
                <a16:creationId xmlns:a16="http://schemas.microsoft.com/office/drawing/2014/main" id="{2AD7FD3B-0F2F-475C-B5CE-5D9720BBC381}"/>
              </a:ext>
            </a:extLst>
          </p:cNvPr>
          <p:cNvCxnSpPr>
            <a:cxnSpLocks/>
          </p:cNvCxnSpPr>
          <p:nvPr/>
        </p:nvCxnSpPr>
        <p:spPr>
          <a:xfrm>
            <a:off x="1627909" y="4371109"/>
            <a:ext cx="2050473" cy="0"/>
          </a:xfrm>
          <a:prstGeom prst="line">
            <a:avLst/>
          </a:prstGeom>
          <a:ln w="57150"/>
        </p:spPr>
        <p:style>
          <a:lnRef idx="3">
            <a:schemeClr val="accent1"/>
          </a:lnRef>
          <a:fillRef idx="0">
            <a:schemeClr val="accent1"/>
          </a:fillRef>
          <a:effectRef idx="2">
            <a:schemeClr val="accent1"/>
          </a:effectRef>
          <a:fontRef idx="minor">
            <a:schemeClr val="tx1"/>
          </a:fontRef>
        </p:style>
      </p:cxnSp>
      <p:cxnSp>
        <p:nvCxnSpPr>
          <p:cNvPr id="11" name="Straight Connector 10">
            <a:extLst>
              <a:ext uri="{FF2B5EF4-FFF2-40B4-BE49-F238E27FC236}">
                <a16:creationId xmlns:a16="http://schemas.microsoft.com/office/drawing/2014/main" id="{4128C8F6-A23E-4894-96B8-C0C6B0C489AA}"/>
              </a:ext>
            </a:extLst>
          </p:cNvPr>
          <p:cNvCxnSpPr>
            <a:cxnSpLocks/>
          </p:cNvCxnSpPr>
          <p:nvPr/>
        </p:nvCxnSpPr>
        <p:spPr>
          <a:xfrm>
            <a:off x="7696200" y="4371109"/>
            <a:ext cx="1849582" cy="0"/>
          </a:xfrm>
          <a:prstGeom prst="line">
            <a:avLst/>
          </a:prstGeom>
          <a:ln w="57150">
            <a:solidFill>
              <a:schemeClr val="accent5"/>
            </a:solidFill>
          </a:ln>
        </p:spPr>
        <p:style>
          <a:lnRef idx="3">
            <a:schemeClr val="accent1"/>
          </a:lnRef>
          <a:fillRef idx="0">
            <a:schemeClr val="accent1"/>
          </a:fillRef>
          <a:effectRef idx="2">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right)">
                                      <p:cBhvr>
                                        <p:cTn id="7" dur="500"/>
                                        <p:tgtEl>
                                          <p:spTgt spid="4"/>
                                        </p:tgtEl>
                                      </p:cBhvr>
                                    </p:animEffect>
                                  </p:childTnLst>
                                </p:cTn>
                              </p:par>
                              <p:par>
                                <p:cTn id="8" presetID="22" presetClass="entr" presetSubtype="8"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wipe(left)">
                                      <p:cBhvr>
                                        <p:cTn id="10" dur="500"/>
                                        <p:tgtEl>
                                          <p:spTgt spid="9"/>
                                        </p:tgtEl>
                                      </p:cBhvr>
                                    </p:animEffect>
                                  </p:childTnLst>
                                </p:cTn>
                              </p:par>
                            </p:childTnLst>
                          </p:cTn>
                        </p:par>
                        <p:par>
                          <p:cTn id="11" fill="hold">
                            <p:stCondLst>
                              <p:cond delay="500"/>
                            </p:stCondLst>
                            <p:childTnLst>
                              <p:par>
                                <p:cTn id="12" presetID="22" presetClass="entr" presetSubtype="4" fill="hold" grpId="0" nodeType="after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wipe(down)">
                                      <p:cBhvr>
                                        <p:cTn id="14" dur="500"/>
                                        <p:tgtEl>
                                          <p:spTgt spid="5"/>
                                        </p:tgtEl>
                                      </p:cBhvr>
                                    </p:animEffect>
                                  </p:childTnLst>
                                </p:cTn>
                              </p:par>
                            </p:childTnLst>
                          </p:cTn>
                        </p:par>
                        <p:par>
                          <p:cTn id="15" fill="hold">
                            <p:stCondLst>
                              <p:cond delay="1000"/>
                            </p:stCondLst>
                            <p:childTnLst>
                              <p:par>
                                <p:cTn id="16" presetID="22" presetClass="entr" presetSubtype="2" fill="hold" nodeType="after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wipe(right)">
                                      <p:cBhvr>
                                        <p:cTn id="18" dur="500"/>
                                        <p:tgtEl>
                                          <p:spTgt spid="11"/>
                                        </p:tgtEl>
                                      </p:cBhvr>
                                    </p:animEffect>
                                  </p:childTnLst>
                                </p:cTn>
                              </p:par>
                            </p:childTnLst>
                          </p:cTn>
                        </p:par>
                        <p:par>
                          <p:cTn id="19" fill="hold">
                            <p:stCondLst>
                              <p:cond delay="1500"/>
                            </p:stCondLst>
                            <p:childTnLst>
                              <p:par>
                                <p:cTn id="20" presetID="22" presetClass="entr" presetSubtype="1" fill="hold" grpId="0" nodeType="after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wipe(up)">
                                      <p:cBhvr>
                                        <p:cTn id="22" dur="500"/>
                                        <p:tgtEl>
                                          <p:spTgt spid="2"/>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18435">
                                            <p:txEl>
                                              <p:pRg st="1" end="1"/>
                                            </p:txEl>
                                          </p:spTgt>
                                        </p:tgtEl>
                                        <p:attrNameLst>
                                          <p:attrName>style.visibility</p:attrName>
                                        </p:attrNameLst>
                                      </p:cBhvr>
                                      <p:to>
                                        <p:strVal val="visible"/>
                                      </p:to>
                                    </p:set>
                                    <p:animEffect transition="in" filter="barn(inVertical)">
                                      <p:cBhvr>
                                        <p:cTn id="27" dur="500"/>
                                        <p:tgtEl>
                                          <p:spTgt spid="18435">
                                            <p:txEl>
                                              <p:pRg st="1" end="1"/>
                                            </p:txEl>
                                          </p:spTgt>
                                        </p:tgtEl>
                                      </p:cBhvr>
                                    </p:animEffect>
                                  </p:childTnLst>
                                </p:cTn>
                              </p:par>
                              <p:par>
                                <p:cTn id="28" presetID="14" presetClass="exit" presetSubtype="10" fill="hold" nodeType="withEffect">
                                  <p:stCondLst>
                                    <p:cond delay="0"/>
                                  </p:stCondLst>
                                  <p:childTnLst>
                                    <p:animEffect transition="out" filter="randombar(horizontal)">
                                      <p:cBhvr>
                                        <p:cTn id="29" dur="500"/>
                                        <p:tgtEl>
                                          <p:spTgt spid="4"/>
                                        </p:tgtEl>
                                      </p:cBhvr>
                                    </p:animEffect>
                                    <p:set>
                                      <p:cBhvr>
                                        <p:cTn id="30" dur="1" fill="hold">
                                          <p:stCondLst>
                                            <p:cond delay="499"/>
                                          </p:stCondLst>
                                        </p:cTn>
                                        <p:tgtEl>
                                          <p:spTgt spid="4"/>
                                        </p:tgtEl>
                                        <p:attrNameLst>
                                          <p:attrName>style.visibility</p:attrName>
                                        </p:attrNameLst>
                                      </p:cBhvr>
                                      <p:to>
                                        <p:strVal val="hidden"/>
                                      </p:to>
                                    </p:set>
                                  </p:childTnLst>
                                </p:cTn>
                              </p:par>
                              <p:par>
                                <p:cTn id="31" presetID="14" presetClass="exit" presetSubtype="10" fill="hold" nodeType="withEffect">
                                  <p:stCondLst>
                                    <p:cond delay="0"/>
                                  </p:stCondLst>
                                  <p:childTnLst>
                                    <p:animEffect transition="out" filter="randombar(horizontal)">
                                      <p:cBhvr>
                                        <p:cTn id="32" dur="500"/>
                                        <p:tgtEl>
                                          <p:spTgt spid="9"/>
                                        </p:tgtEl>
                                      </p:cBhvr>
                                    </p:animEffect>
                                    <p:set>
                                      <p:cBhvr>
                                        <p:cTn id="33" dur="1" fill="hold">
                                          <p:stCondLst>
                                            <p:cond delay="499"/>
                                          </p:stCondLst>
                                        </p:cTn>
                                        <p:tgtEl>
                                          <p:spTgt spid="9"/>
                                        </p:tgtEl>
                                        <p:attrNameLst>
                                          <p:attrName>style.visibility</p:attrName>
                                        </p:attrNameLst>
                                      </p:cBhvr>
                                      <p:to>
                                        <p:strVal val="hidden"/>
                                      </p:to>
                                    </p:set>
                                  </p:childTnLst>
                                </p:cTn>
                              </p:par>
                              <p:par>
                                <p:cTn id="34" presetID="14" presetClass="exit" presetSubtype="10" fill="hold" grpId="1" nodeType="withEffect">
                                  <p:stCondLst>
                                    <p:cond delay="0"/>
                                  </p:stCondLst>
                                  <p:childTnLst>
                                    <p:animEffect transition="out" filter="randombar(horizontal)">
                                      <p:cBhvr>
                                        <p:cTn id="35" dur="500"/>
                                        <p:tgtEl>
                                          <p:spTgt spid="5"/>
                                        </p:tgtEl>
                                      </p:cBhvr>
                                    </p:animEffect>
                                    <p:set>
                                      <p:cBhvr>
                                        <p:cTn id="36" dur="1" fill="hold">
                                          <p:stCondLst>
                                            <p:cond delay="499"/>
                                          </p:stCondLst>
                                        </p:cTn>
                                        <p:tgtEl>
                                          <p:spTgt spid="5"/>
                                        </p:tgtEl>
                                        <p:attrNameLst>
                                          <p:attrName>style.visibility</p:attrName>
                                        </p:attrNameLst>
                                      </p:cBhvr>
                                      <p:to>
                                        <p:strVal val="hidden"/>
                                      </p:to>
                                    </p:set>
                                  </p:childTnLst>
                                </p:cTn>
                              </p:par>
                              <p:par>
                                <p:cTn id="37" presetID="14" presetClass="exit" presetSubtype="10" fill="hold" nodeType="withEffect">
                                  <p:stCondLst>
                                    <p:cond delay="0"/>
                                  </p:stCondLst>
                                  <p:childTnLst>
                                    <p:animEffect transition="out" filter="randombar(horizontal)">
                                      <p:cBhvr>
                                        <p:cTn id="38" dur="500"/>
                                        <p:tgtEl>
                                          <p:spTgt spid="11"/>
                                        </p:tgtEl>
                                      </p:cBhvr>
                                    </p:animEffect>
                                    <p:set>
                                      <p:cBhvr>
                                        <p:cTn id="39" dur="1" fill="hold">
                                          <p:stCondLst>
                                            <p:cond delay="499"/>
                                          </p:stCondLst>
                                        </p:cTn>
                                        <p:tgtEl>
                                          <p:spTgt spid="11"/>
                                        </p:tgtEl>
                                        <p:attrNameLst>
                                          <p:attrName>style.visibility</p:attrName>
                                        </p:attrNameLst>
                                      </p:cBhvr>
                                      <p:to>
                                        <p:strVal val="hidden"/>
                                      </p:to>
                                    </p:set>
                                  </p:childTnLst>
                                </p:cTn>
                              </p:par>
                              <p:par>
                                <p:cTn id="40" presetID="14" presetClass="exit" presetSubtype="10" fill="hold" grpId="1" nodeType="withEffect">
                                  <p:stCondLst>
                                    <p:cond delay="0"/>
                                  </p:stCondLst>
                                  <p:childTnLst>
                                    <p:animEffect transition="out" filter="randombar(horizontal)">
                                      <p:cBhvr>
                                        <p:cTn id="41" dur="500"/>
                                        <p:tgtEl>
                                          <p:spTgt spid="2"/>
                                        </p:tgtEl>
                                      </p:cBhvr>
                                    </p:animEffect>
                                    <p:set>
                                      <p:cBhvr>
                                        <p:cTn id="42" dur="1" fill="hold">
                                          <p:stCondLst>
                                            <p:cond delay="4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5" grpId="0" uiExpand="1" build="p"/>
      <p:bldP spid="2" grpId="0" animBg="1"/>
      <p:bldP spid="2" grpId="1" animBg="1"/>
      <p:bldP spid="5" grpId="0" animBg="1"/>
      <p:bldP spid="5" grpId="1"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467" name="Rectangle 71">
            <a:extLst>
              <a:ext uri="{FF2B5EF4-FFF2-40B4-BE49-F238E27FC236}">
                <a16:creationId xmlns:a16="http://schemas.microsoft.com/office/drawing/2014/main" id="{6E0488BA-180E-40D8-8350-4B17917955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tree in a forest&#10;&#10;Description automatically generated">
            <a:extLst>
              <a:ext uri="{FF2B5EF4-FFF2-40B4-BE49-F238E27FC236}">
                <a16:creationId xmlns:a16="http://schemas.microsoft.com/office/drawing/2014/main" id="{B277399A-864B-455D-92BC-A2BBC6E652A0}"/>
              </a:ext>
            </a:extLst>
          </p:cNvPr>
          <p:cNvPicPr>
            <a:picLocks noChangeAspect="1"/>
          </p:cNvPicPr>
          <p:nvPr/>
        </p:nvPicPr>
        <p:blipFill rotWithShape="1">
          <a:blip r:embed="rId3">
            <a:alphaModFix amt="40000"/>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t="14187" b="10813"/>
          <a:stretch/>
        </p:blipFill>
        <p:spPr>
          <a:xfrm>
            <a:off x="20" y="10"/>
            <a:ext cx="12191980" cy="6857990"/>
          </a:xfrm>
          <a:prstGeom prst="rect">
            <a:avLst/>
          </a:prstGeom>
        </p:spPr>
      </p:pic>
      <p:sp>
        <p:nvSpPr>
          <p:cNvPr id="19458" name="Rectangle 2">
            <a:extLst>
              <a:ext uri="{FF2B5EF4-FFF2-40B4-BE49-F238E27FC236}">
                <a16:creationId xmlns:a16="http://schemas.microsoft.com/office/drawing/2014/main" id="{C84E4582-FDF1-43C7-9BCC-3C8011F5D7FD}"/>
              </a:ext>
            </a:extLst>
          </p:cNvPr>
          <p:cNvSpPr>
            <a:spLocks noGrp="1" noChangeArrowheads="1"/>
          </p:cNvSpPr>
          <p:nvPr>
            <p:ph type="title"/>
          </p:nvPr>
        </p:nvSpPr>
        <p:spPr>
          <a:xfrm>
            <a:off x="1154954" y="571886"/>
            <a:ext cx="8761413" cy="706964"/>
          </a:xfrm>
        </p:spPr>
        <p:txBody>
          <a:bodyPr>
            <a:noAutofit/>
          </a:bodyPr>
          <a:lstStyle/>
          <a:p>
            <a:r>
              <a:rPr lang="en-US" altLang="en-US" sz="4800" dirty="0">
                <a:solidFill>
                  <a:schemeClr val="tx1"/>
                </a:solidFill>
                <a:latin typeface="Arial Black" panose="020B0A04020102020204" pitchFamily="34" charset="0"/>
              </a:rPr>
              <a:t>1 Timothy 6:10</a:t>
            </a:r>
          </a:p>
        </p:txBody>
      </p:sp>
      <p:sp>
        <p:nvSpPr>
          <p:cNvPr id="19459" name="Rectangle 3">
            <a:extLst>
              <a:ext uri="{FF2B5EF4-FFF2-40B4-BE49-F238E27FC236}">
                <a16:creationId xmlns:a16="http://schemas.microsoft.com/office/drawing/2014/main" id="{96538760-41D3-4206-8B8F-D8035D735F16}"/>
              </a:ext>
            </a:extLst>
          </p:cNvPr>
          <p:cNvSpPr>
            <a:spLocks noGrp="1" noChangeArrowheads="1"/>
          </p:cNvSpPr>
          <p:nvPr>
            <p:ph idx="1"/>
          </p:nvPr>
        </p:nvSpPr>
        <p:spPr>
          <a:xfrm>
            <a:off x="655212" y="1922529"/>
            <a:ext cx="10994310" cy="4520672"/>
          </a:xfrm>
        </p:spPr>
        <p:txBody>
          <a:bodyPr>
            <a:noAutofit/>
          </a:bodyPr>
          <a:lstStyle/>
          <a:p>
            <a:pPr marL="0" indent="0">
              <a:buNone/>
            </a:pPr>
            <a:r>
              <a:rPr lang="en-US" altLang="en-US" sz="4000" b="1" dirty="0">
                <a:solidFill>
                  <a:schemeClr val="tx1"/>
                </a:solidFill>
              </a:rPr>
              <a:t>“</a:t>
            </a:r>
            <a:r>
              <a:rPr lang="en-US" sz="4000" b="1" u="sng" dirty="0">
                <a:solidFill>
                  <a:schemeClr val="tx1"/>
                </a:solidFill>
              </a:rPr>
              <a:t>For the love of money is a root of all </a:t>
            </a:r>
            <a:r>
              <a:rPr lang="en-US" sz="4000" b="1" i="1" u="sng" dirty="0">
                <a:solidFill>
                  <a:schemeClr val="tx1"/>
                </a:solidFill>
              </a:rPr>
              <a:t>kinds of</a:t>
            </a:r>
            <a:r>
              <a:rPr lang="en-US" sz="4000" b="1" u="sng" dirty="0">
                <a:solidFill>
                  <a:schemeClr val="tx1"/>
                </a:solidFill>
              </a:rPr>
              <a:t> evil</a:t>
            </a:r>
            <a:r>
              <a:rPr lang="en-US" sz="4000" b="1" dirty="0">
                <a:solidFill>
                  <a:schemeClr val="tx1"/>
                </a:solidFill>
              </a:rPr>
              <a:t>, </a:t>
            </a:r>
            <a:r>
              <a:rPr lang="en-US" sz="4000" dirty="0">
                <a:solidFill>
                  <a:schemeClr val="tx1"/>
                </a:solidFill>
              </a:rPr>
              <a:t>for which some have strayed from the faith in their </a:t>
            </a:r>
            <a:r>
              <a:rPr lang="en-US" sz="4000" b="1" u="sng" dirty="0">
                <a:solidFill>
                  <a:schemeClr val="tx1"/>
                </a:solidFill>
              </a:rPr>
              <a:t>greediness</a:t>
            </a:r>
            <a:r>
              <a:rPr lang="en-US" sz="4000" dirty="0">
                <a:solidFill>
                  <a:schemeClr val="tx1"/>
                </a:solidFill>
              </a:rPr>
              <a:t>, and pierced themselves through with many sorrows.</a:t>
            </a:r>
            <a:r>
              <a:rPr lang="en-US" altLang="en-US" sz="4000" dirty="0">
                <a:solidFill>
                  <a:schemeClr val="tx1"/>
                </a:solidFill>
              </a:rPr>
              <a:t>” </a:t>
            </a:r>
          </a:p>
          <a:p>
            <a:pPr lvl="1">
              <a:buClr>
                <a:schemeClr val="accent4"/>
              </a:buClr>
              <a:buFont typeface="Wingdings" panose="05000000000000000000" pitchFamily="2" charset="2"/>
              <a:buChar char="§"/>
            </a:pPr>
            <a:r>
              <a:rPr lang="en-US" altLang="en-US" sz="4000" dirty="0">
                <a:solidFill>
                  <a:schemeClr val="tx1"/>
                </a:solidFill>
              </a:rPr>
              <a:t>Correcting “greed” is a solution to many problems</a:t>
            </a:r>
          </a:p>
          <a:p>
            <a:pPr lvl="1">
              <a:buClr>
                <a:schemeClr val="accent4"/>
              </a:buClr>
              <a:buFont typeface="Wingdings" panose="05000000000000000000" pitchFamily="2" charset="2"/>
              <a:buChar char="§"/>
            </a:pPr>
            <a:r>
              <a:rPr lang="en-US" altLang="en-US" sz="4000" dirty="0">
                <a:solidFill>
                  <a:schemeClr val="tx1"/>
                </a:solidFill>
              </a:rPr>
              <a:t>2 Sam. 4:10; Prov. 1:18, 19; Exo. 23:8; etc.</a:t>
            </a:r>
          </a:p>
        </p:txBody>
      </p:sp>
      <p:sp>
        <p:nvSpPr>
          <p:cNvPr id="4" name="TextBox 3">
            <a:extLst>
              <a:ext uri="{FF2B5EF4-FFF2-40B4-BE49-F238E27FC236}">
                <a16:creationId xmlns:a16="http://schemas.microsoft.com/office/drawing/2014/main" id="{55BB319B-A3B5-494F-8B84-9C5FD2EDE0A5}"/>
              </a:ext>
            </a:extLst>
          </p:cNvPr>
          <p:cNvSpPr txBox="1"/>
          <p:nvPr/>
        </p:nvSpPr>
        <p:spPr>
          <a:xfrm>
            <a:off x="9341541" y="6657945"/>
            <a:ext cx="2850459"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4" tooltip="http://www.mastermarf.com/2008/05/this-is-big-tree-in-my-opinion.html">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5" tooltip="https://creativecommons.org/licenses/by-nc-sa/3.0/">
                  <a:extLst>
                    <a:ext uri="{A12FA001-AC4F-418D-AE19-62706E023703}">
                      <ahyp:hlinkClr xmlns:ahyp="http://schemas.microsoft.com/office/drawing/2018/hyperlinkcolor" val="tx"/>
                    </a:ext>
                  </a:extLst>
                </a:hlinkClick>
              </a:rPr>
              <a:t>CC BY-SA-NC</a:t>
            </a:r>
            <a:endParaRPr lang="en-US" sz="700">
              <a:solidFill>
                <a:srgbClr val="FFFFFF"/>
              </a:solidFill>
            </a:endParaRPr>
          </a:p>
        </p:txBody>
      </p:sp>
    </p:spTree>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4E064FD0-629D-4AF6-9FFA-C9F51C709200}"/>
              </a:ext>
            </a:extLst>
          </p:cNvPr>
          <p:cNvSpPr>
            <a:spLocks noGrp="1" noChangeArrowheads="1"/>
          </p:cNvSpPr>
          <p:nvPr>
            <p:ph type="title"/>
          </p:nvPr>
        </p:nvSpPr>
        <p:spPr/>
        <p:txBody>
          <a:bodyPr/>
          <a:lstStyle/>
          <a:p>
            <a:r>
              <a:rPr lang="en-US" altLang="en-US" sz="7200" dirty="0"/>
              <a:t>Mark 10:21</a:t>
            </a:r>
          </a:p>
        </p:txBody>
      </p:sp>
      <p:sp>
        <p:nvSpPr>
          <p:cNvPr id="20483" name="Rectangle 3">
            <a:extLst>
              <a:ext uri="{FF2B5EF4-FFF2-40B4-BE49-F238E27FC236}">
                <a16:creationId xmlns:a16="http://schemas.microsoft.com/office/drawing/2014/main" id="{C50D441F-E89C-45EB-811A-76486D4D5F84}"/>
              </a:ext>
            </a:extLst>
          </p:cNvPr>
          <p:cNvSpPr>
            <a:spLocks noGrp="1" noChangeArrowheads="1"/>
          </p:cNvSpPr>
          <p:nvPr>
            <p:ph idx="1"/>
          </p:nvPr>
        </p:nvSpPr>
        <p:spPr>
          <a:xfrm>
            <a:off x="1154954" y="2603499"/>
            <a:ext cx="9949464" cy="4150591"/>
          </a:xfrm>
        </p:spPr>
        <p:txBody>
          <a:bodyPr>
            <a:normAutofit fontScale="92500"/>
          </a:bodyPr>
          <a:lstStyle/>
          <a:p>
            <a:pPr marL="0" indent="0">
              <a:buNone/>
            </a:pPr>
            <a:r>
              <a:rPr lang="en-US" sz="4400" dirty="0"/>
              <a:t>“Then Jesus, looking at him, loved him, and said to him, "</a:t>
            </a:r>
            <a:r>
              <a:rPr lang="en-US" sz="4400" b="1" u="sng" dirty="0">
                <a:solidFill>
                  <a:schemeClr val="accent5"/>
                </a:solidFill>
              </a:rPr>
              <a:t>One</a:t>
            </a:r>
            <a:r>
              <a:rPr lang="en-US" sz="4400" u="sng" dirty="0">
                <a:solidFill>
                  <a:schemeClr val="accent5"/>
                </a:solidFill>
              </a:rPr>
              <a:t> </a:t>
            </a:r>
            <a:r>
              <a:rPr lang="en-US" sz="4400" b="1" u="sng" dirty="0">
                <a:solidFill>
                  <a:schemeClr val="accent5"/>
                </a:solidFill>
              </a:rPr>
              <a:t>thing</a:t>
            </a:r>
            <a:r>
              <a:rPr lang="en-US" sz="4400" dirty="0">
                <a:solidFill>
                  <a:schemeClr val="accent5"/>
                </a:solidFill>
              </a:rPr>
              <a:t> </a:t>
            </a:r>
            <a:r>
              <a:rPr lang="en-US" sz="4400" dirty="0"/>
              <a:t>you lack: </a:t>
            </a:r>
            <a:r>
              <a:rPr lang="en-US" sz="4400" dirty="0">
                <a:solidFill>
                  <a:schemeClr val="accent5"/>
                </a:solidFill>
              </a:rPr>
              <a:t>Go</a:t>
            </a:r>
            <a:r>
              <a:rPr lang="en-US" sz="4400" dirty="0"/>
              <a:t> your way, </a:t>
            </a:r>
            <a:r>
              <a:rPr lang="en-US" sz="4400" dirty="0">
                <a:solidFill>
                  <a:schemeClr val="accent5"/>
                </a:solidFill>
              </a:rPr>
              <a:t>sell</a:t>
            </a:r>
            <a:r>
              <a:rPr lang="en-US" sz="4400" dirty="0"/>
              <a:t> whatever you have and </a:t>
            </a:r>
            <a:r>
              <a:rPr lang="en-US" sz="4400" dirty="0">
                <a:solidFill>
                  <a:schemeClr val="accent5"/>
                </a:solidFill>
              </a:rPr>
              <a:t>give</a:t>
            </a:r>
            <a:r>
              <a:rPr lang="en-US" sz="4400" dirty="0"/>
              <a:t> to the poor, and you will have treasure in heaven; and </a:t>
            </a:r>
            <a:r>
              <a:rPr lang="en-US" sz="4400" dirty="0">
                <a:solidFill>
                  <a:schemeClr val="accent5"/>
                </a:solidFill>
              </a:rPr>
              <a:t>come</a:t>
            </a:r>
            <a:r>
              <a:rPr lang="en-US" sz="4400" dirty="0"/>
              <a:t>, </a:t>
            </a:r>
            <a:r>
              <a:rPr lang="en-US" sz="4400" dirty="0">
                <a:solidFill>
                  <a:schemeClr val="accent5"/>
                </a:solidFill>
              </a:rPr>
              <a:t>take up the cross</a:t>
            </a:r>
            <a:r>
              <a:rPr lang="en-US" sz="4400" dirty="0"/>
              <a:t>, and </a:t>
            </a:r>
            <a:r>
              <a:rPr lang="en-US" sz="4400" dirty="0">
                <a:solidFill>
                  <a:schemeClr val="accent5"/>
                </a:solidFill>
              </a:rPr>
              <a:t>follow</a:t>
            </a:r>
            <a:r>
              <a:rPr lang="en-US" sz="4400" dirty="0"/>
              <a:t> Me."</a:t>
            </a:r>
            <a:endParaRPr lang="en-US" altLang="en-US" sz="4400" b="1"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a:extLst>
              <a:ext uri="{FF2B5EF4-FFF2-40B4-BE49-F238E27FC236}">
                <a16:creationId xmlns:a16="http://schemas.microsoft.com/office/drawing/2014/main" id="{3D0E0D19-FE65-4FD4-8439-BECCA824136B}"/>
              </a:ext>
            </a:extLst>
          </p:cNvPr>
          <p:cNvSpPr>
            <a:spLocks noGrp="1" noChangeArrowheads="1"/>
          </p:cNvSpPr>
          <p:nvPr>
            <p:ph type="title"/>
          </p:nvPr>
        </p:nvSpPr>
        <p:spPr/>
        <p:txBody>
          <a:bodyPr/>
          <a:lstStyle/>
          <a:p>
            <a:r>
              <a:rPr lang="en-US" altLang="en-US" sz="8000"/>
              <a:t>Hebrews 3:19</a:t>
            </a:r>
          </a:p>
        </p:txBody>
      </p:sp>
      <p:sp>
        <p:nvSpPr>
          <p:cNvPr id="21507" name="Rectangle 3">
            <a:extLst>
              <a:ext uri="{FF2B5EF4-FFF2-40B4-BE49-F238E27FC236}">
                <a16:creationId xmlns:a16="http://schemas.microsoft.com/office/drawing/2014/main" id="{BBDFB0C1-9EA0-42D2-8957-36F741635711}"/>
              </a:ext>
            </a:extLst>
          </p:cNvPr>
          <p:cNvSpPr>
            <a:spLocks noGrp="1" noChangeArrowheads="1"/>
          </p:cNvSpPr>
          <p:nvPr>
            <p:ph idx="1"/>
          </p:nvPr>
        </p:nvSpPr>
        <p:spPr/>
        <p:txBody>
          <a:bodyPr>
            <a:normAutofit/>
          </a:bodyPr>
          <a:lstStyle/>
          <a:p>
            <a:r>
              <a:rPr lang="en-US" altLang="en-US" sz="3600" b="1" dirty="0"/>
              <a:t>“And so we see that they were not able to enter because of unbelief”</a:t>
            </a:r>
            <a:r>
              <a:rPr lang="en-US" altLang="en-US" sz="3600" dirty="0"/>
              <a:t> </a:t>
            </a:r>
          </a:p>
          <a:p>
            <a:pPr lvl="1"/>
            <a:r>
              <a:rPr lang="en-US" altLang="en-US" sz="3200" dirty="0"/>
              <a:t>How many problems did Israel have?</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1507">
                                            <p:txEl>
                                              <p:pRg st="1" end="1"/>
                                            </p:txEl>
                                          </p:spTgt>
                                        </p:tgtEl>
                                        <p:attrNameLst>
                                          <p:attrName>style.visibility</p:attrName>
                                        </p:attrNameLst>
                                      </p:cBhvr>
                                      <p:to>
                                        <p:strVal val="visible"/>
                                      </p:to>
                                    </p:set>
                                    <p:animEffect transition="in" filter="randombar(horizontal)">
                                      <p:cBhvr>
                                        <p:cTn id="7" dur="500"/>
                                        <p:tgtEl>
                                          <p:spTgt spid="2150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7"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a:extLst>
              <a:ext uri="{FF2B5EF4-FFF2-40B4-BE49-F238E27FC236}">
                <a16:creationId xmlns:a16="http://schemas.microsoft.com/office/drawing/2014/main" id="{561EBC90-C658-42D4-A5F5-1666B9A8EC35}"/>
              </a:ext>
            </a:extLst>
          </p:cNvPr>
          <p:cNvSpPr>
            <a:spLocks noGrp="1" noChangeArrowheads="1"/>
          </p:cNvSpPr>
          <p:nvPr>
            <p:ph type="title"/>
          </p:nvPr>
        </p:nvSpPr>
        <p:spPr/>
        <p:txBody>
          <a:bodyPr/>
          <a:lstStyle/>
          <a:p>
            <a:r>
              <a:rPr lang="en-US" altLang="en-US" sz="8000"/>
              <a:t>Naaman</a:t>
            </a:r>
          </a:p>
        </p:txBody>
      </p:sp>
      <p:sp>
        <p:nvSpPr>
          <p:cNvPr id="24579" name="Rectangle 3">
            <a:extLst>
              <a:ext uri="{FF2B5EF4-FFF2-40B4-BE49-F238E27FC236}">
                <a16:creationId xmlns:a16="http://schemas.microsoft.com/office/drawing/2014/main" id="{8380BFE6-82D1-4017-A3B2-2255373DADC6}"/>
              </a:ext>
            </a:extLst>
          </p:cNvPr>
          <p:cNvSpPr>
            <a:spLocks noGrp="1" noChangeArrowheads="1"/>
          </p:cNvSpPr>
          <p:nvPr>
            <p:ph idx="1"/>
          </p:nvPr>
        </p:nvSpPr>
        <p:spPr>
          <a:xfrm>
            <a:off x="1154955" y="2603500"/>
            <a:ext cx="4989536" cy="3416300"/>
          </a:xfrm>
        </p:spPr>
        <p:txBody>
          <a:bodyPr>
            <a:normAutofit/>
          </a:bodyPr>
          <a:lstStyle/>
          <a:p>
            <a:pPr marL="0" indent="0">
              <a:buNone/>
            </a:pPr>
            <a:r>
              <a:rPr lang="en-US" altLang="en-US" sz="4000" b="1" dirty="0">
                <a:solidFill>
                  <a:schemeClr val="accent1"/>
                </a:solidFill>
              </a:rPr>
              <a:t>Before, </a:t>
            </a:r>
            <a:r>
              <a:rPr lang="en-US" altLang="en-US" dirty="0"/>
              <a:t>2 Kings 5:10-12</a:t>
            </a:r>
          </a:p>
          <a:p>
            <a:r>
              <a:rPr lang="en-US" altLang="en-US" dirty="0"/>
              <a:t>Furious</a:t>
            </a:r>
          </a:p>
          <a:p>
            <a:r>
              <a:rPr lang="en-US" altLang="en-US" dirty="0"/>
              <a:t>Won’t listen</a:t>
            </a:r>
          </a:p>
          <a:p>
            <a:r>
              <a:rPr lang="en-US" altLang="en-US" dirty="0"/>
              <a:t>Opinionated</a:t>
            </a:r>
          </a:p>
        </p:txBody>
      </p:sp>
      <p:sp>
        <p:nvSpPr>
          <p:cNvPr id="2" name="TextBox 1">
            <a:extLst>
              <a:ext uri="{FF2B5EF4-FFF2-40B4-BE49-F238E27FC236}">
                <a16:creationId xmlns:a16="http://schemas.microsoft.com/office/drawing/2014/main" id="{C0A47945-DD4E-4A19-BC8F-5598262AAC14}"/>
              </a:ext>
            </a:extLst>
          </p:cNvPr>
          <p:cNvSpPr txBox="1"/>
          <p:nvPr/>
        </p:nvSpPr>
        <p:spPr>
          <a:xfrm>
            <a:off x="5763491" y="3311236"/>
            <a:ext cx="4904509" cy="1200329"/>
          </a:xfrm>
          <a:prstGeom prst="rect">
            <a:avLst/>
          </a:prstGeom>
          <a:noFill/>
        </p:spPr>
        <p:txBody>
          <a:bodyPr wrap="square" rtlCol="0">
            <a:spAutoFit/>
          </a:bodyPr>
          <a:lstStyle/>
          <a:p>
            <a:r>
              <a:rPr lang="en-US" sz="3600" b="1" dirty="0"/>
              <a:t>What was the </a:t>
            </a:r>
            <a:r>
              <a:rPr lang="en-US" sz="3600" b="1" u="sng" dirty="0"/>
              <a:t>root</a:t>
            </a:r>
            <a:r>
              <a:rPr lang="en-US" sz="3600" b="1" dirty="0"/>
              <a:t> of Naaman’s problem?</a:t>
            </a:r>
          </a:p>
        </p:txBody>
      </p:sp>
      <p:sp>
        <p:nvSpPr>
          <p:cNvPr id="6" name="TextBox 5">
            <a:extLst>
              <a:ext uri="{FF2B5EF4-FFF2-40B4-BE49-F238E27FC236}">
                <a16:creationId xmlns:a16="http://schemas.microsoft.com/office/drawing/2014/main" id="{AE94B14F-5D2B-48BB-8F44-3195F69FAC9C}"/>
              </a:ext>
            </a:extLst>
          </p:cNvPr>
          <p:cNvSpPr txBox="1"/>
          <p:nvPr/>
        </p:nvSpPr>
        <p:spPr>
          <a:xfrm>
            <a:off x="5962483" y="4733743"/>
            <a:ext cx="4518482" cy="1200329"/>
          </a:xfrm>
          <a:prstGeom prst="rect">
            <a:avLst/>
          </a:prstGeom>
          <a:noFill/>
        </p:spPr>
        <p:txBody>
          <a:bodyPr wrap="square">
            <a:spAutoFit/>
          </a:bodyPr>
          <a:lstStyle/>
          <a:p>
            <a:r>
              <a:rPr lang="en-US" sz="7200" b="1" dirty="0">
                <a:solidFill>
                  <a:schemeClr val="accent1"/>
                </a:solidFill>
              </a:rPr>
              <a:t>PRIDE!</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4579">
                                            <p:txEl>
                                              <p:pRg st="0" end="0"/>
                                            </p:txEl>
                                          </p:spTgt>
                                        </p:tgtEl>
                                        <p:attrNameLst>
                                          <p:attrName>style.visibility</p:attrName>
                                        </p:attrNameLst>
                                      </p:cBhvr>
                                      <p:to>
                                        <p:strVal val="visible"/>
                                      </p:to>
                                    </p:set>
                                    <p:animEffect transition="in" filter="randombar(horizontal)">
                                      <p:cBhvr>
                                        <p:cTn id="7" dur="500"/>
                                        <p:tgtEl>
                                          <p:spTgt spid="2457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24579">
                                            <p:txEl>
                                              <p:pRg st="1" end="1"/>
                                            </p:txEl>
                                          </p:spTgt>
                                        </p:tgtEl>
                                        <p:attrNameLst>
                                          <p:attrName>style.visibility</p:attrName>
                                        </p:attrNameLst>
                                      </p:cBhvr>
                                      <p:to>
                                        <p:strVal val="visible"/>
                                      </p:to>
                                    </p:set>
                                    <p:animEffect transition="in" filter="randombar(horizontal)">
                                      <p:cBhvr>
                                        <p:cTn id="12" dur="500"/>
                                        <p:tgtEl>
                                          <p:spTgt spid="2457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24579">
                                            <p:txEl>
                                              <p:pRg st="2" end="2"/>
                                            </p:txEl>
                                          </p:spTgt>
                                        </p:tgtEl>
                                        <p:attrNameLst>
                                          <p:attrName>style.visibility</p:attrName>
                                        </p:attrNameLst>
                                      </p:cBhvr>
                                      <p:to>
                                        <p:strVal val="visible"/>
                                      </p:to>
                                    </p:set>
                                    <p:animEffect transition="in" filter="randombar(horizontal)">
                                      <p:cBhvr>
                                        <p:cTn id="17" dur="500"/>
                                        <p:tgtEl>
                                          <p:spTgt spid="2457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24579">
                                            <p:txEl>
                                              <p:pRg st="3" end="3"/>
                                            </p:txEl>
                                          </p:spTgt>
                                        </p:tgtEl>
                                        <p:attrNameLst>
                                          <p:attrName>style.visibility</p:attrName>
                                        </p:attrNameLst>
                                      </p:cBhvr>
                                      <p:to>
                                        <p:strVal val="visible"/>
                                      </p:to>
                                    </p:set>
                                    <p:animEffect transition="in" filter="randombar(horizontal)">
                                      <p:cBhvr>
                                        <p:cTn id="22" dur="500"/>
                                        <p:tgtEl>
                                          <p:spTgt spid="2457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1000"/>
                                        <p:tgtEl>
                                          <p:spTgt spid="6"/>
                                        </p:tgtEl>
                                      </p:cBhvr>
                                    </p:animEffect>
                                    <p:anim calcmode="lin" valueType="num">
                                      <p:cBhvr>
                                        <p:cTn id="28" dur="1000" fill="hold"/>
                                        <p:tgtEl>
                                          <p:spTgt spid="6"/>
                                        </p:tgtEl>
                                        <p:attrNameLst>
                                          <p:attrName>ppt_x</p:attrName>
                                        </p:attrNameLst>
                                      </p:cBhvr>
                                      <p:tavLst>
                                        <p:tav tm="0">
                                          <p:val>
                                            <p:strVal val="#ppt_x"/>
                                          </p:val>
                                        </p:tav>
                                        <p:tav tm="100000">
                                          <p:val>
                                            <p:strVal val="#ppt_x"/>
                                          </p:val>
                                        </p:tav>
                                      </p:tavLst>
                                    </p:anim>
                                    <p:anim calcmode="lin" valueType="num">
                                      <p:cBhvr>
                                        <p:cTn id="2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9" grpId="0" uiExpand="1" build="p"/>
      <p:bldP spid="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Rectangle 3">
            <a:extLst>
              <a:ext uri="{FF2B5EF4-FFF2-40B4-BE49-F238E27FC236}">
                <a16:creationId xmlns:a16="http://schemas.microsoft.com/office/drawing/2014/main" id="{4AADB2D0-160D-4ACC-91AA-499D5F51A5E0}"/>
              </a:ext>
            </a:extLst>
          </p:cNvPr>
          <p:cNvSpPr>
            <a:spLocks noGrp="1" noChangeArrowheads="1"/>
          </p:cNvSpPr>
          <p:nvPr>
            <p:ph idx="1"/>
          </p:nvPr>
        </p:nvSpPr>
        <p:spPr>
          <a:xfrm>
            <a:off x="1154954" y="2417618"/>
            <a:ext cx="8825659" cy="4440381"/>
          </a:xfrm>
        </p:spPr>
        <p:txBody>
          <a:bodyPr>
            <a:normAutofit fontScale="92500" lnSpcReduction="10000"/>
          </a:bodyPr>
          <a:lstStyle/>
          <a:p>
            <a:pPr marL="0" indent="0">
              <a:buNone/>
            </a:pPr>
            <a:r>
              <a:rPr lang="en-US" altLang="en-US" sz="3800" b="1" dirty="0"/>
              <a:t>After, </a:t>
            </a:r>
            <a:r>
              <a:rPr lang="en-US" altLang="en-US" dirty="0"/>
              <a:t>2 Kings 5:13-19</a:t>
            </a:r>
          </a:p>
          <a:p>
            <a:r>
              <a:rPr lang="en-US" altLang="en-US" dirty="0"/>
              <a:t>Listens</a:t>
            </a:r>
          </a:p>
          <a:p>
            <a:r>
              <a:rPr lang="en-US" altLang="en-US" dirty="0"/>
              <a:t>Believes</a:t>
            </a:r>
          </a:p>
          <a:p>
            <a:r>
              <a:rPr lang="en-US" altLang="en-US" dirty="0"/>
              <a:t>Obedient</a:t>
            </a:r>
          </a:p>
          <a:p>
            <a:r>
              <a:rPr lang="en-US" altLang="en-US" dirty="0"/>
              <a:t>Thankful</a:t>
            </a:r>
          </a:p>
          <a:p>
            <a:r>
              <a:rPr lang="en-US" altLang="en-US" dirty="0"/>
              <a:t>Doesn’t want to </a:t>
            </a:r>
            <a:br>
              <a:rPr lang="en-US" altLang="en-US" dirty="0"/>
            </a:br>
            <a:r>
              <a:rPr lang="en-US" altLang="en-US" dirty="0"/>
              <a:t>offend Jehovah</a:t>
            </a:r>
          </a:p>
          <a:p>
            <a:r>
              <a:rPr lang="en-US" altLang="en-US" b="1" dirty="0"/>
              <a:t>A changed man!</a:t>
            </a:r>
          </a:p>
        </p:txBody>
      </p:sp>
      <p:sp>
        <p:nvSpPr>
          <p:cNvPr id="2" name="TextBox 1">
            <a:extLst>
              <a:ext uri="{FF2B5EF4-FFF2-40B4-BE49-F238E27FC236}">
                <a16:creationId xmlns:a16="http://schemas.microsoft.com/office/drawing/2014/main" id="{3D223A9E-46C9-4D2D-B789-0A563F4E9AF1}"/>
              </a:ext>
            </a:extLst>
          </p:cNvPr>
          <p:cNvSpPr txBox="1"/>
          <p:nvPr/>
        </p:nvSpPr>
        <p:spPr>
          <a:xfrm>
            <a:off x="1154954" y="859971"/>
            <a:ext cx="7346883" cy="707886"/>
          </a:xfrm>
          <a:prstGeom prst="rect">
            <a:avLst/>
          </a:prstGeom>
          <a:noFill/>
        </p:spPr>
        <p:txBody>
          <a:bodyPr wrap="none" rtlCol="0">
            <a:spAutoFit/>
          </a:bodyPr>
          <a:lstStyle/>
          <a:p>
            <a:r>
              <a:rPr lang="en-US" sz="4000" b="1" dirty="0">
                <a:solidFill>
                  <a:schemeClr val="bg2"/>
                </a:solidFill>
              </a:rPr>
              <a:t>No Longer Resisting Change!</a:t>
            </a:r>
          </a:p>
        </p:txBody>
      </p:sp>
      <p:sp>
        <p:nvSpPr>
          <p:cNvPr id="4" name="TextBox 3">
            <a:extLst>
              <a:ext uri="{FF2B5EF4-FFF2-40B4-BE49-F238E27FC236}">
                <a16:creationId xmlns:a16="http://schemas.microsoft.com/office/drawing/2014/main" id="{17EB9BA5-AC35-49C8-8504-365AEBE02D77}"/>
              </a:ext>
            </a:extLst>
          </p:cNvPr>
          <p:cNvSpPr txBox="1"/>
          <p:nvPr/>
        </p:nvSpPr>
        <p:spPr>
          <a:xfrm>
            <a:off x="5962483" y="4733743"/>
            <a:ext cx="4518482" cy="1200329"/>
          </a:xfrm>
          <a:prstGeom prst="rect">
            <a:avLst/>
          </a:prstGeom>
          <a:noFill/>
        </p:spPr>
        <p:txBody>
          <a:bodyPr wrap="square">
            <a:spAutoFit/>
          </a:bodyPr>
          <a:lstStyle/>
          <a:p>
            <a:r>
              <a:rPr lang="en-US" sz="7200" b="1" dirty="0">
                <a:solidFill>
                  <a:schemeClr val="accent1"/>
                </a:solidFill>
              </a:rPr>
              <a:t>Humility!</a:t>
            </a:r>
          </a:p>
        </p:txBody>
      </p:sp>
      <p:sp>
        <p:nvSpPr>
          <p:cNvPr id="5" name="TextBox 4">
            <a:extLst>
              <a:ext uri="{FF2B5EF4-FFF2-40B4-BE49-F238E27FC236}">
                <a16:creationId xmlns:a16="http://schemas.microsoft.com/office/drawing/2014/main" id="{EC9C5959-8E90-4827-BE42-EEAE6D9936F5}"/>
              </a:ext>
            </a:extLst>
          </p:cNvPr>
          <p:cNvSpPr txBox="1"/>
          <p:nvPr/>
        </p:nvSpPr>
        <p:spPr>
          <a:xfrm>
            <a:off x="5763491" y="3311236"/>
            <a:ext cx="4904509" cy="1200329"/>
          </a:xfrm>
          <a:prstGeom prst="rect">
            <a:avLst/>
          </a:prstGeom>
          <a:noFill/>
        </p:spPr>
        <p:txBody>
          <a:bodyPr wrap="square" rtlCol="0">
            <a:spAutoFit/>
          </a:bodyPr>
          <a:lstStyle/>
          <a:p>
            <a:r>
              <a:rPr lang="en-US" sz="3600" b="1" dirty="0"/>
              <a:t>What was the </a:t>
            </a:r>
            <a:r>
              <a:rPr lang="en-US" sz="3600" b="1" u="sng" dirty="0"/>
              <a:t>solution</a:t>
            </a:r>
            <a:r>
              <a:rPr lang="en-US" sz="3600" b="1" dirty="0"/>
              <a:t>?</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5603">
                                            <p:txEl>
                                              <p:pRg st="0" end="0"/>
                                            </p:txEl>
                                          </p:spTgt>
                                        </p:tgtEl>
                                        <p:attrNameLst>
                                          <p:attrName>style.visibility</p:attrName>
                                        </p:attrNameLst>
                                      </p:cBhvr>
                                      <p:to>
                                        <p:strVal val="visible"/>
                                      </p:to>
                                    </p:set>
                                    <p:animEffect transition="in" filter="randombar(horizontal)">
                                      <p:cBhvr>
                                        <p:cTn id="7" dur="500"/>
                                        <p:tgtEl>
                                          <p:spTgt spid="2560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25603">
                                            <p:txEl>
                                              <p:pRg st="1" end="1"/>
                                            </p:txEl>
                                          </p:spTgt>
                                        </p:tgtEl>
                                        <p:attrNameLst>
                                          <p:attrName>style.visibility</p:attrName>
                                        </p:attrNameLst>
                                      </p:cBhvr>
                                      <p:to>
                                        <p:strVal val="visible"/>
                                      </p:to>
                                    </p:set>
                                    <p:animEffect transition="in" filter="randombar(horizontal)">
                                      <p:cBhvr>
                                        <p:cTn id="12" dur="500"/>
                                        <p:tgtEl>
                                          <p:spTgt spid="25603">
                                            <p:txEl>
                                              <p:pRg st="1" end="1"/>
                                            </p:txEl>
                                          </p:spTgt>
                                        </p:tgtEl>
                                      </p:cBhvr>
                                    </p:animEffect>
                                  </p:childTnLst>
                                </p:cTn>
                              </p:par>
                            </p:childTnLst>
                          </p:cTn>
                        </p:par>
                        <p:par>
                          <p:cTn id="13" fill="hold">
                            <p:stCondLst>
                              <p:cond delay="500"/>
                            </p:stCondLst>
                            <p:childTnLst>
                              <p:par>
                                <p:cTn id="14" presetID="14" presetClass="entr" presetSubtype="10" fill="hold" grpId="0" nodeType="afterEffect">
                                  <p:stCondLst>
                                    <p:cond delay="0"/>
                                  </p:stCondLst>
                                  <p:childTnLst>
                                    <p:set>
                                      <p:cBhvr>
                                        <p:cTn id="15" dur="1" fill="hold">
                                          <p:stCondLst>
                                            <p:cond delay="0"/>
                                          </p:stCondLst>
                                        </p:cTn>
                                        <p:tgtEl>
                                          <p:spTgt spid="25603">
                                            <p:txEl>
                                              <p:pRg st="2" end="2"/>
                                            </p:txEl>
                                          </p:spTgt>
                                        </p:tgtEl>
                                        <p:attrNameLst>
                                          <p:attrName>style.visibility</p:attrName>
                                        </p:attrNameLst>
                                      </p:cBhvr>
                                      <p:to>
                                        <p:strVal val="visible"/>
                                      </p:to>
                                    </p:set>
                                    <p:animEffect transition="in" filter="randombar(horizontal)">
                                      <p:cBhvr>
                                        <p:cTn id="16" dur="500"/>
                                        <p:tgtEl>
                                          <p:spTgt spid="25603">
                                            <p:txEl>
                                              <p:pRg st="2" end="2"/>
                                            </p:txEl>
                                          </p:spTgt>
                                        </p:tgtEl>
                                      </p:cBhvr>
                                    </p:animEffect>
                                  </p:childTnLst>
                                </p:cTn>
                              </p:par>
                            </p:childTnLst>
                          </p:cTn>
                        </p:par>
                        <p:par>
                          <p:cTn id="17" fill="hold">
                            <p:stCondLst>
                              <p:cond delay="1000"/>
                            </p:stCondLst>
                            <p:childTnLst>
                              <p:par>
                                <p:cTn id="18" presetID="14" presetClass="entr" presetSubtype="10" fill="hold" grpId="0" nodeType="afterEffect">
                                  <p:stCondLst>
                                    <p:cond delay="0"/>
                                  </p:stCondLst>
                                  <p:childTnLst>
                                    <p:set>
                                      <p:cBhvr>
                                        <p:cTn id="19" dur="1" fill="hold">
                                          <p:stCondLst>
                                            <p:cond delay="0"/>
                                          </p:stCondLst>
                                        </p:cTn>
                                        <p:tgtEl>
                                          <p:spTgt spid="25603">
                                            <p:txEl>
                                              <p:pRg st="3" end="3"/>
                                            </p:txEl>
                                          </p:spTgt>
                                        </p:tgtEl>
                                        <p:attrNameLst>
                                          <p:attrName>style.visibility</p:attrName>
                                        </p:attrNameLst>
                                      </p:cBhvr>
                                      <p:to>
                                        <p:strVal val="visible"/>
                                      </p:to>
                                    </p:set>
                                    <p:animEffect transition="in" filter="randombar(horizontal)">
                                      <p:cBhvr>
                                        <p:cTn id="20" dur="500"/>
                                        <p:tgtEl>
                                          <p:spTgt spid="25603">
                                            <p:txEl>
                                              <p:pRg st="3" end="3"/>
                                            </p:txEl>
                                          </p:spTgt>
                                        </p:tgtEl>
                                      </p:cBhvr>
                                    </p:animEffect>
                                  </p:childTnLst>
                                </p:cTn>
                              </p:par>
                            </p:childTnLst>
                          </p:cTn>
                        </p:par>
                        <p:par>
                          <p:cTn id="21" fill="hold">
                            <p:stCondLst>
                              <p:cond delay="1500"/>
                            </p:stCondLst>
                            <p:childTnLst>
                              <p:par>
                                <p:cTn id="22" presetID="14" presetClass="entr" presetSubtype="10" fill="hold" grpId="0" nodeType="afterEffect">
                                  <p:stCondLst>
                                    <p:cond delay="0"/>
                                  </p:stCondLst>
                                  <p:childTnLst>
                                    <p:set>
                                      <p:cBhvr>
                                        <p:cTn id="23" dur="1" fill="hold">
                                          <p:stCondLst>
                                            <p:cond delay="0"/>
                                          </p:stCondLst>
                                        </p:cTn>
                                        <p:tgtEl>
                                          <p:spTgt spid="25603">
                                            <p:txEl>
                                              <p:pRg st="4" end="4"/>
                                            </p:txEl>
                                          </p:spTgt>
                                        </p:tgtEl>
                                        <p:attrNameLst>
                                          <p:attrName>style.visibility</p:attrName>
                                        </p:attrNameLst>
                                      </p:cBhvr>
                                      <p:to>
                                        <p:strVal val="visible"/>
                                      </p:to>
                                    </p:set>
                                    <p:animEffect transition="in" filter="randombar(horizontal)">
                                      <p:cBhvr>
                                        <p:cTn id="24" dur="500"/>
                                        <p:tgtEl>
                                          <p:spTgt spid="25603">
                                            <p:txEl>
                                              <p:pRg st="4" end="4"/>
                                            </p:txEl>
                                          </p:spTgt>
                                        </p:tgtEl>
                                      </p:cBhvr>
                                    </p:animEffect>
                                  </p:childTnLst>
                                </p:cTn>
                              </p:par>
                            </p:childTnLst>
                          </p:cTn>
                        </p:par>
                        <p:par>
                          <p:cTn id="25" fill="hold">
                            <p:stCondLst>
                              <p:cond delay="2000"/>
                            </p:stCondLst>
                            <p:childTnLst>
                              <p:par>
                                <p:cTn id="26" presetID="14" presetClass="entr" presetSubtype="10" fill="hold" grpId="0" nodeType="afterEffect">
                                  <p:stCondLst>
                                    <p:cond delay="0"/>
                                  </p:stCondLst>
                                  <p:childTnLst>
                                    <p:set>
                                      <p:cBhvr>
                                        <p:cTn id="27" dur="1" fill="hold">
                                          <p:stCondLst>
                                            <p:cond delay="0"/>
                                          </p:stCondLst>
                                        </p:cTn>
                                        <p:tgtEl>
                                          <p:spTgt spid="25603">
                                            <p:txEl>
                                              <p:pRg st="5" end="5"/>
                                            </p:txEl>
                                          </p:spTgt>
                                        </p:tgtEl>
                                        <p:attrNameLst>
                                          <p:attrName>style.visibility</p:attrName>
                                        </p:attrNameLst>
                                      </p:cBhvr>
                                      <p:to>
                                        <p:strVal val="visible"/>
                                      </p:to>
                                    </p:set>
                                    <p:animEffect transition="in" filter="randombar(horizontal)">
                                      <p:cBhvr>
                                        <p:cTn id="28" dur="500"/>
                                        <p:tgtEl>
                                          <p:spTgt spid="25603">
                                            <p:txEl>
                                              <p:pRg st="5" end="5"/>
                                            </p:txEl>
                                          </p:spTgt>
                                        </p:tgtEl>
                                      </p:cBhvr>
                                    </p:animEffect>
                                  </p:childTnLst>
                                </p:cTn>
                              </p:par>
                            </p:childTnLst>
                          </p:cTn>
                        </p:par>
                        <p:par>
                          <p:cTn id="29" fill="hold">
                            <p:stCondLst>
                              <p:cond delay="2500"/>
                            </p:stCondLst>
                            <p:childTnLst>
                              <p:par>
                                <p:cTn id="30" presetID="14" presetClass="entr" presetSubtype="10" fill="hold" grpId="0" nodeType="afterEffect">
                                  <p:stCondLst>
                                    <p:cond delay="0"/>
                                  </p:stCondLst>
                                  <p:childTnLst>
                                    <p:set>
                                      <p:cBhvr>
                                        <p:cTn id="31" dur="1" fill="hold">
                                          <p:stCondLst>
                                            <p:cond delay="0"/>
                                          </p:stCondLst>
                                        </p:cTn>
                                        <p:tgtEl>
                                          <p:spTgt spid="25603">
                                            <p:txEl>
                                              <p:pRg st="6" end="6"/>
                                            </p:txEl>
                                          </p:spTgt>
                                        </p:tgtEl>
                                        <p:attrNameLst>
                                          <p:attrName>style.visibility</p:attrName>
                                        </p:attrNameLst>
                                      </p:cBhvr>
                                      <p:to>
                                        <p:strVal val="visible"/>
                                      </p:to>
                                    </p:set>
                                    <p:animEffect transition="in" filter="randombar(horizontal)">
                                      <p:cBhvr>
                                        <p:cTn id="32" dur="500"/>
                                        <p:tgtEl>
                                          <p:spTgt spid="25603">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42" presetClass="entr" presetSubtype="0" fill="hold" grpId="0" nodeType="clickEffect">
                                  <p:stCondLst>
                                    <p:cond delay="0"/>
                                  </p:stCondLst>
                                  <p:childTnLst>
                                    <p:set>
                                      <p:cBhvr>
                                        <p:cTn id="36" dur="1" fill="hold">
                                          <p:stCondLst>
                                            <p:cond delay="0"/>
                                          </p:stCondLst>
                                        </p:cTn>
                                        <p:tgtEl>
                                          <p:spTgt spid="4"/>
                                        </p:tgtEl>
                                        <p:attrNameLst>
                                          <p:attrName>style.visibility</p:attrName>
                                        </p:attrNameLst>
                                      </p:cBhvr>
                                      <p:to>
                                        <p:strVal val="visible"/>
                                      </p:to>
                                    </p:set>
                                    <p:animEffect transition="in" filter="fade">
                                      <p:cBhvr>
                                        <p:cTn id="37" dur="1000"/>
                                        <p:tgtEl>
                                          <p:spTgt spid="4"/>
                                        </p:tgtEl>
                                      </p:cBhvr>
                                    </p:animEffect>
                                    <p:anim calcmode="lin" valueType="num">
                                      <p:cBhvr>
                                        <p:cTn id="38" dur="1000" fill="hold"/>
                                        <p:tgtEl>
                                          <p:spTgt spid="4"/>
                                        </p:tgtEl>
                                        <p:attrNameLst>
                                          <p:attrName>ppt_x</p:attrName>
                                        </p:attrNameLst>
                                      </p:cBhvr>
                                      <p:tavLst>
                                        <p:tav tm="0">
                                          <p:val>
                                            <p:strVal val="#ppt_x"/>
                                          </p:val>
                                        </p:tav>
                                        <p:tav tm="100000">
                                          <p:val>
                                            <p:strVal val="#ppt_x"/>
                                          </p:val>
                                        </p:tav>
                                      </p:tavLst>
                                    </p:anim>
                                    <p:anim calcmode="lin" valueType="num">
                                      <p:cBhvr>
                                        <p:cTn id="3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3" grpId="0" uiExpand="1" build="p"/>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a:extLst>
              <a:ext uri="{FF2B5EF4-FFF2-40B4-BE49-F238E27FC236}">
                <a16:creationId xmlns:a16="http://schemas.microsoft.com/office/drawing/2014/main" id="{9E891979-9DC6-4274-B015-85EB1F6B5FC3}"/>
              </a:ext>
            </a:extLst>
          </p:cNvPr>
          <p:cNvSpPr>
            <a:spLocks noGrp="1" noChangeArrowheads="1"/>
          </p:cNvSpPr>
          <p:nvPr>
            <p:ph type="title"/>
          </p:nvPr>
        </p:nvSpPr>
        <p:spPr>
          <a:xfrm>
            <a:off x="1154954" y="555171"/>
            <a:ext cx="8761413" cy="1518558"/>
          </a:xfrm>
        </p:spPr>
        <p:txBody>
          <a:bodyPr/>
          <a:lstStyle/>
          <a:p>
            <a:r>
              <a:rPr lang="en-US" altLang="en-US" sz="9600" dirty="0">
                <a:latin typeface="Bembo" panose="02020502050201020203" pitchFamily="18" charset="0"/>
              </a:rPr>
              <a:t>REAL change</a:t>
            </a:r>
          </a:p>
        </p:txBody>
      </p:sp>
      <p:sp>
        <p:nvSpPr>
          <p:cNvPr id="26627" name="Rectangle 3">
            <a:extLst>
              <a:ext uri="{FF2B5EF4-FFF2-40B4-BE49-F238E27FC236}">
                <a16:creationId xmlns:a16="http://schemas.microsoft.com/office/drawing/2014/main" id="{1CDD40CF-FA2A-43BE-8EE3-C395CAEAE338}"/>
              </a:ext>
            </a:extLst>
          </p:cNvPr>
          <p:cNvSpPr>
            <a:spLocks noGrp="1" noChangeArrowheads="1"/>
          </p:cNvSpPr>
          <p:nvPr>
            <p:ph sz="half" idx="1"/>
          </p:nvPr>
        </p:nvSpPr>
        <p:spPr/>
        <p:txBody>
          <a:bodyPr>
            <a:normAutofit/>
          </a:bodyPr>
          <a:lstStyle/>
          <a:p>
            <a:r>
              <a:rPr lang="en-US" altLang="en-US" sz="2800" dirty="0"/>
              <a:t>One can change in a day</a:t>
            </a:r>
          </a:p>
          <a:p>
            <a:r>
              <a:rPr lang="en-US" altLang="en-US" sz="2800" dirty="0"/>
              <a:t>One can become a different person overnight</a:t>
            </a:r>
          </a:p>
          <a:p>
            <a:r>
              <a:rPr lang="en-US" altLang="en-US" sz="2800" dirty="0"/>
              <a:t>Sizable problems can be subdued by will</a:t>
            </a:r>
          </a:p>
        </p:txBody>
      </p:sp>
      <p:sp>
        <p:nvSpPr>
          <p:cNvPr id="2" name="Content Placeholder 1">
            <a:extLst>
              <a:ext uri="{FF2B5EF4-FFF2-40B4-BE49-F238E27FC236}">
                <a16:creationId xmlns:a16="http://schemas.microsoft.com/office/drawing/2014/main" id="{179C70CF-1465-4D95-9E62-4366AE0725D1}"/>
              </a:ext>
            </a:extLst>
          </p:cNvPr>
          <p:cNvSpPr>
            <a:spLocks noGrp="1"/>
          </p:cNvSpPr>
          <p:nvPr>
            <p:ph sz="half" idx="2"/>
          </p:nvPr>
        </p:nvSpPr>
        <p:spPr>
          <a:xfrm>
            <a:off x="6208712" y="2603499"/>
            <a:ext cx="4825159" cy="4042229"/>
          </a:xfrm>
        </p:spPr>
        <p:txBody>
          <a:bodyPr>
            <a:normAutofit/>
          </a:bodyPr>
          <a:lstStyle/>
          <a:p>
            <a:pPr marL="0" indent="0">
              <a:buNone/>
            </a:pPr>
            <a:r>
              <a:rPr lang="en-US" altLang="en-US" sz="3600" b="1" dirty="0"/>
              <a:t>Philemon 1:10, 11</a:t>
            </a:r>
          </a:p>
          <a:p>
            <a:pPr marL="0" indent="0">
              <a:buNone/>
            </a:pPr>
            <a:r>
              <a:rPr lang="en-US" altLang="en-US" sz="2800" dirty="0"/>
              <a:t>“</a:t>
            </a:r>
            <a:r>
              <a:rPr lang="en-US" sz="2800" dirty="0"/>
              <a:t>I appeal to you for my son Onesimus, whom I have begotten </a:t>
            </a:r>
            <a:r>
              <a:rPr lang="en-US" sz="2800" i="1" dirty="0"/>
              <a:t>while</a:t>
            </a:r>
            <a:r>
              <a:rPr lang="en-US" sz="2800" dirty="0"/>
              <a:t> in my chains, who </a:t>
            </a:r>
            <a:r>
              <a:rPr lang="en-US" sz="2800" u="sng" dirty="0"/>
              <a:t>once</a:t>
            </a:r>
            <a:r>
              <a:rPr lang="en-US" sz="2800" b="1" dirty="0"/>
              <a:t> was unprofitabl</a:t>
            </a:r>
            <a:r>
              <a:rPr lang="en-US" sz="2800" dirty="0"/>
              <a:t>e to you, </a:t>
            </a:r>
            <a:r>
              <a:rPr lang="en-US" sz="2800" b="1" dirty="0"/>
              <a:t>but now is profitable</a:t>
            </a:r>
            <a:r>
              <a:rPr lang="en-US" sz="2800" dirty="0"/>
              <a:t> to you and to me.”</a:t>
            </a:r>
            <a:endParaRPr lang="en-US" altLang="en-US" sz="2800"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6627">
                                            <p:txEl>
                                              <p:pRg st="1" end="1"/>
                                            </p:txEl>
                                          </p:spTgt>
                                        </p:tgtEl>
                                        <p:attrNameLst>
                                          <p:attrName>style.visibility</p:attrName>
                                        </p:attrNameLst>
                                      </p:cBhvr>
                                      <p:to>
                                        <p:strVal val="visible"/>
                                      </p:to>
                                    </p:set>
                                    <p:animEffect transition="in" filter="box(in)">
                                      <p:cBhvr>
                                        <p:cTn id="7" dur="500"/>
                                        <p:tgtEl>
                                          <p:spTgt spid="26627">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26627">
                                            <p:txEl>
                                              <p:pRg st="2" end="2"/>
                                            </p:txEl>
                                          </p:spTgt>
                                        </p:tgtEl>
                                        <p:attrNameLst>
                                          <p:attrName>style.visibility</p:attrName>
                                        </p:attrNameLst>
                                      </p:cBhvr>
                                      <p:to>
                                        <p:strVal val="visible"/>
                                      </p:to>
                                    </p:set>
                                    <p:animEffect transition="in" filter="box(in)">
                                      <p:cBhvr>
                                        <p:cTn id="12" dur="500"/>
                                        <p:tgtEl>
                                          <p:spTgt spid="2662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7"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a:extLst>
              <a:ext uri="{FF2B5EF4-FFF2-40B4-BE49-F238E27FC236}">
                <a16:creationId xmlns:a16="http://schemas.microsoft.com/office/drawing/2014/main" id="{9E891979-9DC6-4274-B015-85EB1F6B5FC3}"/>
              </a:ext>
            </a:extLst>
          </p:cNvPr>
          <p:cNvSpPr>
            <a:spLocks noGrp="1" noChangeArrowheads="1"/>
          </p:cNvSpPr>
          <p:nvPr>
            <p:ph type="title"/>
          </p:nvPr>
        </p:nvSpPr>
        <p:spPr>
          <a:xfrm>
            <a:off x="1154954" y="555171"/>
            <a:ext cx="8761413" cy="1518558"/>
          </a:xfrm>
        </p:spPr>
        <p:txBody>
          <a:bodyPr/>
          <a:lstStyle/>
          <a:p>
            <a:r>
              <a:rPr lang="en-US" altLang="en-US" sz="9600" dirty="0">
                <a:latin typeface="Bembo" panose="02020502050201020203" pitchFamily="18" charset="0"/>
              </a:rPr>
              <a:t>REAL change</a:t>
            </a:r>
          </a:p>
        </p:txBody>
      </p:sp>
      <p:sp>
        <p:nvSpPr>
          <p:cNvPr id="26627" name="Rectangle 3">
            <a:extLst>
              <a:ext uri="{FF2B5EF4-FFF2-40B4-BE49-F238E27FC236}">
                <a16:creationId xmlns:a16="http://schemas.microsoft.com/office/drawing/2014/main" id="{1CDD40CF-FA2A-43BE-8EE3-C395CAEAE338}"/>
              </a:ext>
            </a:extLst>
          </p:cNvPr>
          <p:cNvSpPr>
            <a:spLocks noGrp="1" noChangeArrowheads="1"/>
          </p:cNvSpPr>
          <p:nvPr>
            <p:ph sz="half" idx="1"/>
          </p:nvPr>
        </p:nvSpPr>
        <p:spPr/>
        <p:txBody>
          <a:bodyPr>
            <a:normAutofit/>
          </a:bodyPr>
          <a:lstStyle/>
          <a:p>
            <a:r>
              <a:rPr lang="en-US" altLang="en-US" sz="2800" dirty="0"/>
              <a:t>One can change in a day</a:t>
            </a:r>
          </a:p>
          <a:p>
            <a:r>
              <a:rPr lang="en-US" altLang="en-US" sz="2800" dirty="0"/>
              <a:t>One can become a different person overnight</a:t>
            </a:r>
          </a:p>
          <a:p>
            <a:r>
              <a:rPr lang="en-US" altLang="en-US" sz="2800" dirty="0"/>
              <a:t>Sizable problems can be subdued by will</a:t>
            </a:r>
          </a:p>
        </p:txBody>
      </p:sp>
      <p:sp>
        <p:nvSpPr>
          <p:cNvPr id="2" name="Content Placeholder 1">
            <a:extLst>
              <a:ext uri="{FF2B5EF4-FFF2-40B4-BE49-F238E27FC236}">
                <a16:creationId xmlns:a16="http://schemas.microsoft.com/office/drawing/2014/main" id="{179C70CF-1465-4D95-9E62-4366AE0725D1}"/>
              </a:ext>
            </a:extLst>
          </p:cNvPr>
          <p:cNvSpPr>
            <a:spLocks noGrp="1"/>
          </p:cNvSpPr>
          <p:nvPr>
            <p:ph sz="half" idx="2"/>
          </p:nvPr>
        </p:nvSpPr>
        <p:spPr>
          <a:xfrm>
            <a:off x="6208712" y="2603499"/>
            <a:ext cx="4825159" cy="4042229"/>
          </a:xfrm>
        </p:spPr>
        <p:txBody>
          <a:bodyPr>
            <a:normAutofit/>
          </a:bodyPr>
          <a:lstStyle/>
          <a:p>
            <a:pPr marL="0" indent="0">
              <a:buNone/>
            </a:pPr>
            <a:r>
              <a:rPr lang="en-US" altLang="en-US" sz="3600" b="1" dirty="0"/>
              <a:t>1 Peter 4:4</a:t>
            </a:r>
          </a:p>
          <a:p>
            <a:pPr marL="0" indent="0">
              <a:buNone/>
            </a:pPr>
            <a:r>
              <a:rPr lang="en-US" altLang="en-US" sz="2800" dirty="0"/>
              <a:t>“</a:t>
            </a:r>
            <a:r>
              <a:rPr lang="en-US" sz="2800" dirty="0"/>
              <a:t>In regard to </a:t>
            </a:r>
            <a:r>
              <a:rPr lang="en-US" sz="2800" u="sng" dirty="0"/>
              <a:t>these</a:t>
            </a:r>
            <a:r>
              <a:rPr lang="en-US" sz="2800" dirty="0"/>
              <a:t>, </a:t>
            </a:r>
            <a:r>
              <a:rPr lang="en-US" sz="2800" b="1" dirty="0"/>
              <a:t>they think it strange </a:t>
            </a:r>
            <a:r>
              <a:rPr lang="en-US" sz="2800" dirty="0"/>
              <a:t>that you do not run with </a:t>
            </a:r>
            <a:r>
              <a:rPr lang="en-US" sz="2800" i="1" dirty="0"/>
              <a:t>them</a:t>
            </a:r>
            <a:r>
              <a:rPr lang="en-US" sz="2800" dirty="0"/>
              <a:t> in the same flood of dissipation, speaking evil of </a:t>
            </a:r>
            <a:r>
              <a:rPr lang="en-US" sz="2800" i="1" dirty="0"/>
              <a:t>you</a:t>
            </a:r>
            <a:r>
              <a:rPr lang="en-US" sz="2800" dirty="0"/>
              <a:t>.”</a:t>
            </a:r>
            <a:endParaRPr lang="en-US" altLang="en-US" sz="2800" dirty="0"/>
          </a:p>
        </p:txBody>
      </p:sp>
    </p:spTree>
    <p:extLst>
      <p:ext uri="{BB962C8B-B14F-4D97-AF65-F5344CB8AC3E}">
        <p14:creationId xmlns:p14="http://schemas.microsoft.com/office/powerpoint/2010/main" val="1592262230"/>
      </p:ext>
    </p:extLst>
  </p:cSld>
  <p:clrMapOvr>
    <a:masterClrMapping/>
  </p:clrMapOvr>
  <p:transition spd="slow">
    <p:wip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5076CB-5C5F-4DF0-8781-9BF6FEDF8051}"/>
              </a:ext>
            </a:extLst>
          </p:cNvPr>
          <p:cNvSpPr>
            <a:spLocks noGrp="1"/>
          </p:cNvSpPr>
          <p:nvPr>
            <p:ph type="title"/>
          </p:nvPr>
        </p:nvSpPr>
        <p:spPr/>
        <p:txBody>
          <a:bodyPr/>
          <a:lstStyle/>
          <a:p>
            <a:r>
              <a:rPr lang="en-US" sz="5400" dirty="0"/>
              <a:t>The </a:t>
            </a:r>
            <a:r>
              <a:rPr lang="en-US" sz="5400" b="1" dirty="0"/>
              <a:t>Battle</a:t>
            </a:r>
            <a:r>
              <a:rPr lang="en-US" sz="5400" dirty="0"/>
              <a:t> in the </a:t>
            </a:r>
            <a:r>
              <a:rPr lang="en-US" sz="5400" b="1" dirty="0"/>
              <a:t>Brain</a:t>
            </a:r>
          </a:p>
        </p:txBody>
      </p:sp>
      <p:sp>
        <p:nvSpPr>
          <p:cNvPr id="3" name="Content Placeholder 2">
            <a:extLst>
              <a:ext uri="{FF2B5EF4-FFF2-40B4-BE49-F238E27FC236}">
                <a16:creationId xmlns:a16="http://schemas.microsoft.com/office/drawing/2014/main" id="{4B08B5D6-6A4B-4F08-A67D-CEEEB9A074D2}"/>
              </a:ext>
            </a:extLst>
          </p:cNvPr>
          <p:cNvSpPr>
            <a:spLocks noGrp="1"/>
          </p:cNvSpPr>
          <p:nvPr>
            <p:ph idx="1"/>
          </p:nvPr>
        </p:nvSpPr>
        <p:spPr>
          <a:xfrm>
            <a:off x="489857" y="2603500"/>
            <a:ext cx="11283043" cy="4254500"/>
          </a:xfrm>
        </p:spPr>
        <p:txBody>
          <a:bodyPr>
            <a:normAutofit/>
          </a:bodyPr>
          <a:lstStyle/>
          <a:p>
            <a:pPr marL="0" indent="0">
              <a:buNone/>
            </a:pPr>
            <a:r>
              <a:rPr lang="en-US" sz="3500" b="1" dirty="0"/>
              <a:t>2 Corinthians 10:4-6</a:t>
            </a:r>
            <a:br>
              <a:rPr lang="en-US" dirty="0"/>
            </a:br>
            <a:r>
              <a:rPr lang="en-US" dirty="0"/>
              <a:t>“For the weapons of our warfare </a:t>
            </a:r>
            <a:r>
              <a:rPr lang="en-US" i="1" dirty="0"/>
              <a:t>are</a:t>
            </a:r>
            <a:r>
              <a:rPr lang="en-US" dirty="0"/>
              <a:t> not carnal but mighty in God for pulling down strongholds, casting down arguments and every high thing that exalts itself against the knowledge of God, bringing every thought into captivity to the obedience of Christ, </a:t>
            </a:r>
            <a:r>
              <a:rPr lang="en-US" u="sng" dirty="0"/>
              <a:t>and being ready to punish all disobedience </a:t>
            </a:r>
            <a:r>
              <a:rPr lang="en-US" b="1" u="sng" dirty="0"/>
              <a:t>when</a:t>
            </a:r>
            <a:r>
              <a:rPr lang="en-US" u="sng" dirty="0"/>
              <a:t> your obedience is fulfilled</a:t>
            </a:r>
            <a:r>
              <a:rPr lang="en-US" dirty="0"/>
              <a:t>.”</a:t>
            </a:r>
          </a:p>
        </p:txBody>
      </p:sp>
    </p:spTree>
    <p:extLst>
      <p:ext uri="{BB962C8B-B14F-4D97-AF65-F5344CB8AC3E}">
        <p14:creationId xmlns:p14="http://schemas.microsoft.com/office/powerpoint/2010/main" val="2044081153"/>
      </p:ext>
    </p:extLst>
  </p:cSld>
  <p:clrMapOvr>
    <a:masterClrMapping/>
  </p:clrMapOvr>
  <p:transition spd="slow">
    <p:wip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26A5C3-DDF9-4DC8-9FD0-D55D618228E4}"/>
              </a:ext>
            </a:extLst>
          </p:cNvPr>
          <p:cNvSpPr>
            <a:spLocks noGrp="1"/>
          </p:cNvSpPr>
          <p:nvPr>
            <p:ph type="title"/>
          </p:nvPr>
        </p:nvSpPr>
        <p:spPr/>
        <p:txBody>
          <a:bodyPr/>
          <a:lstStyle/>
          <a:p>
            <a:r>
              <a:rPr lang="en-US" dirty="0"/>
              <a:t>Hebrews 5</a:t>
            </a:r>
          </a:p>
        </p:txBody>
      </p:sp>
      <p:sp>
        <p:nvSpPr>
          <p:cNvPr id="3" name="Content Placeholder 2">
            <a:extLst>
              <a:ext uri="{FF2B5EF4-FFF2-40B4-BE49-F238E27FC236}">
                <a16:creationId xmlns:a16="http://schemas.microsoft.com/office/drawing/2014/main" id="{CF94AEC6-C91B-4476-96E7-E4B87781275F}"/>
              </a:ext>
            </a:extLst>
          </p:cNvPr>
          <p:cNvSpPr>
            <a:spLocks noGrp="1"/>
          </p:cNvSpPr>
          <p:nvPr>
            <p:ph idx="1"/>
          </p:nvPr>
        </p:nvSpPr>
        <p:spPr>
          <a:xfrm>
            <a:off x="1154954" y="2603499"/>
            <a:ext cx="10492760" cy="3895271"/>
          </a:xfrm>
        </p:spPr>
        <p:txBody>
          <a:bodyPr>
            <a:normAutofit fontScale="92500" lnSpcReduction="10000"/>
          </a:bodyPr>
          <a:lstStyle/>
          <a:p>
            <a:pPr marL="0" indent="0">
              <a:buNone/>
            </a:pPr>
            <a:r>
              <a:rPr lang="en-US" baseline="30000" dirty="0">
                <a:solidFill>
                  <a:schemeClr val="accent1"/>
                </a:solidFill>
              </a:rPr>
              <a:t>7</a:t>
            </a:r>
            <a:r>
              <a:rPr lang="en-US" dirty="0"/>
              <a:t>  who, in the days of His flesh, when He had offered up prayers and supplications, with vehement cries and tears to Him who was able to save Him from death, and was heard because of His godly fear,</a:t>
            </a:r>
          </a:p>
          <a:p>
            <a:pPr marL="0" indent="0">
              <a:buNone/>
            </a:pPr>
            <a:r>
              <a:rPr lang="en-US" baseline="30000" dirty="0">
                <a:solidFill>
                  <a:schemeClr val="accent1"/>
                </a:solidFill>
              </a:rPr>
              <a:t>8 </a:t>
            </a:r>
            <a:r>
              <a:rPr lang="en-US" dirty="0"/>
              <a:t> though He was a Son, </a:t>
            </a:r>
            <a:r>
              <a:rPr lang="en-US" i="1" dirty="0"/>
              <a:t>yet</a:t>
            </a:r>
            <a:r>
              <a:rPr lang="en-US" dirty="0"/>
              <a:t> He learned </a:t>
            </a:r>
            <a:r>
              <a:rPr lang="en-US" b="1" dirty="0"/>
              <a:t>obedience</a:t>
            </a:r>
            <a:r>
              <a:rPr lang="en-US" dirty="0"/>
              <a:t> by the things which He suffered.</a:t>
            </a:r>
          </a:p>
          <a:p>
            <a:pPr marL="0" indent="0">
              <a:buNone/>
            </a:pPr>
            <a:r>
              <a:rPr lang="en-US" baseline="30000" dirty="0">
                <a:solidFill>
                  <a:schemeClr val="accent1"/>
                </a:solidFill>
              </a:rPr>
              <a:t>9</a:t>
            </a:r>
            <a:r>
              <a:rPr lang="en-US" dirty="0"/>
              <a:t>  And having been perfected, He became the author of eternal salvation to all who </a:t>
            </a:r>
            <a:r>
              <a:rPr lang="en-US" b="1" dirty="0"/>
              <a:t>obey</a:t>
            </a:r>
            <a:r>
              <a:rPr lang="en-US" dirty="0"/>
              <a:t> Him,</a:t>
            </a:r>
          </a:p>
        </p:txBody>
      </p:sp>
    </p:spTree>
    <p:extLst>
      <p:ext uri="{BB962C8B-B14F-4D97-AF65-F5344CB8AC3E}">
        <p14:creationId xmlns:p14="http://schemas.microsoft.com/office/powerpoint/2010/main" val="284476624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_rels/theme4.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ppt/theme/theme2.xml><?xml version="1.0" encoding="utf-8"?>
<a:theme xmlns:a="http://schemas.openxmlformats.org/drawingml/2006/main" name="1_Ion Boardroom">
  <a:themeElements>
    <a:clrScheme name="Ion Boardroom">
      <a:dk1>
        <a:sysClr val="windowText" lastClr="000000"/>
      </a:dk1>
      <a:lt1>
        <a:sysClr val="window" lastClr="FFFFFF"/>
      </a:lt1>
      <a:dk2>
        <a:srgbClr val="EE5818"/>
      </a:dk2>
      <a:lt2>
        <a:srgbClr val="EBEBEB"/>
      </a:lt2>
      <a:accent1>
        <a:srgbClr val="F5A408"/>
      </a:accent1>
      <a:accent2>
        <a:srgbClr val="FA731A"/>
      </a:accent2>
      <a:accent3>
        <a:srgbClr val="AB9281"/>
      </a:accent3>
      <a:accent4>
        <a:srgbClr val="A18CD0"/>
      </a:accent4>
      <a:accent5>
        <a:srgbClr val="8EBBD2"/>
      </a:accent5>
      <a:accent6>
        <a:srgbClr val="ACC995"/>
      </a:accent6>
      <a:hlink>
        <a:srgbClr val="FAC96A"/>
      </a:hlink>
      <a:folHlink>
        <a:srgbClr val="FCDB9B"/>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04000"/>
                <a:satMod val="128000"/>
                <a:lumMod val="104000"/>
              </a:schemeClr>
            </a:gs>
            <a:gs pos="100000">
              <a:schemeClr val="phClr">
                <a:shade val="76000"/>
                <a:hueMod val="89000"/>
                <a:satMod val="164000"/>
                <a:lumMod val="68000"/>
              </a:schemeClr>
            </a:gs>
          </a:gsLst>
          <a:path path="circle">
            <a:fillToRect l="45000" t="65000" r="125000" b="100000"/>
          </a:path>
        </a:gradFill>
        <a:blipFill rotWithShape="1">
          <a:blip xmlns:r="http://schemas.openxmlformats.org/officeDocument/2006/relationships" r:embed="rId1">
            <a:duotone>
              <a:schemeClr val="phClr">
                <a:shade val="42000"/>
                <a:hueMod val="42000"/>
                <a:satMod val="124000"/>
                <a:lumMod val="62000"/>
              </a:schemeClr>
              <a:schemeClr val="phClr">
                <a:tint val="96000"/>
                <a:satMod val="130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F1C4790-FE3C-4020-8CA7-00621DA7BBBC}"/>
    </a:ext>
  </a:extLst>
</a:theme>
</file>

<file path=ppt/theme/theme3.xml><?xml version="1.0" encoding="utf-8"?>
<a:theme xmlns:a="http://schemas.openxmlformats.org/drawingml/2006/main" name="2_Ion Boardroom">
  <a:themeElements>
    <a:clrScheme name="Ion Boardroom">
      <a:dk1>
        <a:sysClr val="windowText" lastClr="000000"/>
      </a:dk1>
      <a:lt1>
        <a:sysClr val="window" lastClr="FFFFFF"/>
      </a:lt1>
      <a:dk2>
        <a:srgbClr val="0E5580"/>
      </a:dk2>
      <a:lt2>
        <a:srgbClr val="EBEBEB"/>
      </a:lt2>
      <a:accent1>
        <a:srgbClr val="ACD433"/>
      </a:accent1>
      <a:accent2>
        <a:srgbClr val="E6C133"/>
      </a:accent2>
      <a:accent3>
        <a:srgbClr val="EF7A24"/>
      </a:accent3>
      <a:accent4>
        <a:srgbClr val="5AA0F5"/>
      </a:accent4>
      <a:accent5>
        <a:srgbClr val="75CEEC"/>
      </a:accent5>
      <a:accent6>
        <a:srgbClr val="65D6A0"/>
      </a:accent6>
      <a:hlink>
        <a:srgbClr val="C4E46E"/>
      </a:hlink>
      <a:folHlink>
        <a:srgbClr val="BDE0FB"/>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2000"/>
                <a:hueMod val="96000"/>
                <a:satMod val="128000"/>
                <a:lumMod val="114000"/>
              </a:schemeClr>
            </a:gs>
            <a:gs pos="100000">
              <a:schemeClr val="phClr">
                <a:shade val="62000"/>
                <a:hueMod val="100000"/>
                <a:satMod val="134000"/>
                <a:lumMod val="56000"/>
              </a:schemeClr>
            </a:gs>
          </a:gsLst>
          <a:path path="circle">
            <a:fillToRect l="45000" t="65000" r="125000" b="100000"/>
          </a:path>
        </a:gradFill>
        <a:blipFill rotWithShape="1">
          <a:blip xmlns:r="http://schemas.openxmlformats.org/officeDocument/2006/relationships" r:embed="rId1">
            <a:duotone>
              <a:schemeClr val="phClr">
                <a:shade val="62000"/>
                <a:hueMod val="108000"/>
                <a:satMod val="164000"/>
                <a:lumMod val="69000"/>
              </a:schemeClr>
              <a:schemeClr val="phClr">
                <a:tint val="96000"/>
                <a:hueMod val="90000"/>
                <a:satMod val="130000"/>
                <a:lumMod val="134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A3AB87EF-B655-4FFF-8D05-F333AD7F2789}"/>
    </a:ext>
  </a:extLst>
</a:theme>
</file>

<file path=ppt/theme/theme4.xml><?xml version="1.0" encoding="utf-8"?>
<a:theme xmlns:a="http://schemas.openxmlformats.org/drawingml/2006/main" name="3_Ion Boardroom">
  <a:themeElements>
    <a:clrScheme name="Ion Boardroom">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F9C9D"/>
      </a:accent5>
      <a:accent6>
        <a:srgbClr val="9E5E9B"/>
      </a:accent6>
      <a:hlink>
        <a:srgbClr val="58C1BA"/>
      </a:hlink>
      <a:folHlink>
        <a:srgbClr val="9DFFCB"/>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EC7F02AD-9687-440F-A9DF-FAA6F22270D7}"/>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780</TotalTime>
  <Words>618</Words>
  <Application>Microsoft Office PowerPoint</Application>
  <PresentationFormat>Widescreen</PresentationFormat>
  <Paragraphs>69</Paragraphs>
  <Slides>12</Slides>
  <Notes>12</Notes>
  <HiddenSlides>0</HiddenSlides>
  <MMClips>0</MMClips>
  <ScaleCrop>false</ScaleCrop>
  <HeadingPairs>
    <vt:vector size="6" baseType="variant">
      <vt:variant>
        <vt:lpstr>Fonts Used</vt:lpstr>
      </vt:variant>
      <vt:variant>
        <vt:i4>8</vt:i4>
      </vt:variant>
      <vt:variant>
        <vt:lpstr>Theme</vt:lpstr>
      </vt:variant>
      <vt:variant>
        <vt:i4>4</vt:i4>
      </vt:variant>
      <vt:variant>
        <vt:lpstr>Slide Titles</vt:lpstr>
      </vt:variant>
      <vt:variant>
        <vt:i4>12</vt:i4>
      </vt:variant>
    </vt:vector>
  </HeadingPairs>
  <TitlesOfParts>
    <vt:vector size="24" baseType="lpstr">
      <vt:lpstr>Aharoni</vt:lpstr>
      <vt:lpstr>Arial</vt:lpstr>
      <vt:lpstr>Arial Black</vt:lpstr>
      <vt:lpstr>Bembo</vt:lpstr>
      <vt:lpstr>Calibri</vt:lpstr>
      <vt:lpstr>Century Gothic</vt:lpstr>
      <vt:lpstr>Wingdings</vt:lpstr>
      <vt:lpstr>Wingdings 3</vt:lpstr>
      <vt:lpstr>Ion Boardroom</vt:lpstr>
      <vt:lpstr>1_Ion Boardroom</vt:lpstr>
      <vt:lpstr>2_Ion Boardroom</vt:lpstr>
      <vt:lpstr>3_Ion Boardroom</vt:lpstr>
      <vt:lpstr>Real but also Radical CHANGE!</vt:lpstr>
      <vt:lpstr>Many things or a few things?</vt:lpstr>
      <vt:lpstr>James 3:16</vt:lpstr>
      <vt:lpstr>1 Timothy 6:10</vt:lpstr>
      <vt:lpstr>Mark 10:21</vt:lpstr>
      <vt:lpstr>Hebrews 3:19</vt:lpstr>
      <vt:lpstr>Naaman</vt:lpstr>
      <vt:lpstr>PowerPoint Presentation</vt:lpstr>
      <vt:lpstr>REAL change</vt:lpstr>
      <vt:lpstr>REAL change</vt:lpstr>
      <vt:lpstr>The Battle in the Brain</vt:lpstr>
      <vt:lpstr>Hebrews 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Resisting CHANGE?</dc:title>
  <dc:creator>Steven Wallace</dc:creator>
  <cp:lastModifiedBy>Steven Wallace</cp:lastModifiedBy>
  <cp:revision>12</cp:revision>
  <dcterms:created xsi:type="dcterms:W3CDTF">2020-05-01T19:15:50Z</dcterms:created>
  <dcterms:modified xsi:type="dcterms:W3CDTF">2022-02-26T19:31:22Z</dcterms:modified>
</cp:coreProperties>
</file>