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9" r:id="rId2"/>
  </p:sldMasterIdLst>
  <p:notesMasterIdLst>
    <p:notesMasterId r:id="rId12"/>
  </p:notesMasterIdLst>
  <p:sldIdLst>
    <p:sldId id="283" r:id="rId3"/>
    <p:sldId id="311" r:id="rId4"/>
    <p:sldId id="314" r:id="rId5"/>
    <p:sldId id="315" r:id="rId6"/>
    <p:sldId id="264" r:id="rId7"/>
    <p:sldId id="265" r:id="rId8"/>
    <p:sldId id="266" r:id="rId9"/>
    <p:sldId id="316" r:id="rId10"/>
    <p:sldId id="31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C7921A-F716-47A3-8836-5E4479447A26}" v="812" dt="2022-03-12T17:57:23.7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62" y="4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Wallace" userId="f455ab06884d4394" providerId="LiveId" clId="{E8C7921A-F716-47A3-8836-5E4479447A26}"/>
    <pc:docChg chg="undo redo custSel addSld delSld modSld sldOrd delMainMaster">
      <pc:chgData name="Steven Wallace" userId="f455ab06884d4394" providerId="LiveId" clId="{E8C7921A-F716-47A3-8836-5E4479447A26}" dt="2022-03-12T17:59:56.187" v="2973" actId="403"/>
      <pc:docMkLst>
        <pc:docMk/>
      </pc:docMkLst>
      <pc:sldChg chg="addSp modSp del mod modTransition">
        <pc:chgData name="Steven Wallace" userId="f455ab06884d4394" providerId="LiveId" clId="{E8C7921A-F716-47A3-8836-5E4479447A26}" dt="2022-03-11T20:48:35.097" v="2847" actId="2696"/>
        <pc:sldMkLst>
          <pc:docMk/>
          <pc:sldMk cId="3951197249" sldId="256"/>
        </pc:sldMkLst>
        <pc:spChg chg="add mod">
          <ac:chgData name="Steven Wallace" userId="f455ab06884d4394" providerId="LiveId" clId="{E8C7921A-F716-47A3-8836-5E4479447A26}" dt="2022-03-08T20:32:21.094" v="1163" actId="1076"/>
          <ac:spMkLst>
            <pc:docMk/>
            <pc:sldMk cId="3951197249" sldId="256"/>
            <ac:spMk id="2" creationId="{3E3C34E4-D3B6-4E2A-8B1B-711DA34EA5C4}"/>
          </ac:spMkLst>
        </pc:spChg>
      </pc:sldChg>
      <pc:sldChg chg="del">
        <pc:chgData name="Steven Wallace" userId="f455ab06884d4394" providerId="LiveId" clId="{E8C7921A-F716-47A3-8836-5E4479447A26}" dt="2022-03-08T16:04:38.330" v="0" actId="47"/>
        <pc:sldMkLst>
          <pc:docMk/>
          <pc:sldMk cId="3877253977" sldId="257"/>
        </pc:sldMkLst>
      </pc:sldChg>
      <pc:sldChg chg="modTransition">
        <pc:chgData name="Steven Wallace" userId="f455ab06884d4394" providerId="LiveId" clId="{E8C7921A-F716-47A3-8836-5E4479447A26}" dt="2022-03-08T16:11:23.836" v="61"/>
        <pc:sldMkLst>
          <pc:docMk/>
          <pc:sldMk cId="2539945574" sldId="264"/>
        </pc:sldMkLst>
      </pc:sldChg>
      <pc:sldChg chg="modSp mod modTransition modAnim">
        <pc:chgData name="Steven Wallace" userId="f455ab06884d4394" providerId="LiveId" clId="{E8C7921A-F716-47A3-8836-5E4479447A26}" dt="2022-03-11T20:20:20.780" v="2292" actId="207"/>
        <pc:sldMkLst>
          <pc:docMk/>
          <pc:sldMk cId="12002091" sldId="265"/>
        </pc:sldMkLst>
        <pc:spChg chg="mod">
          <ac:chgData name="Steven Wallace" userId="f455ab06884d4394" providerId="LiveId" clId="{E8C7921A-F716-47A3-8836-5E4479447A26}" dt="2022-03-11T20:20:20.780" v="2292" actId="207"/>
          <ac:spMkLst>
            <pc:docMk/>
            <pc:sldMk cId="12002091" sldId="265"/>
            <ac:spMk id="3" creationId="{00000000-0000-0000-0000-000000000000}"/>
          </ac:spMkLst>
        </pc:spChg>
      </pc:sldChg>
      <pc:sldChg chg="addSp delSp modSp mod modTransition modAnim">
        <pc:chgData name="Steven Wallace" userId="f455ab06884d4394" providerId="LiveId" clId="{E8C7921A-F716-47A3-8836-5E4479447A26}" dt="2022-03-11T19:58:55.203" v="2218" actId="403"/>
        <pc:sldMkLst>
          <pc:docMk/>
          <pc:sldMk cId="1565553440" sldId="266"/>
        </pc:sldMkLst>
        <pc:spChg chg="mod">
          <ac:chgData name="Steven Wallace" userId="f455ab06884d4394" providerId="LiveId" clId="{E8C7921A-F716-47A3-8836-5E4479447A26}" dt="2022-03-11T18:04:41.665" v="1837" actId="115"/>
          <ac:spMkLst>
            <pc:docMk/>
            <pc:sldMk cId="1565553440" sldId="266"/>
            <ac:spMk id="2" creationId="{32D7D30B-F1BE-4A32-86D3-04899797A806}"/>
          </ac:spMkLst>
        </pc:spChg>
        <pc:spChg chg="add del">
          <ac:chgData name="Steven Wallace" userId="f455ab06884d4394" providerId="LiveId" clId="{E8C7921A-F716-47A3-8836-5E4479447A26}" dt="2022-03-09T20:07:30.511" v="1241" actId="22"/>
          <ac:spMkLst>
            <pc:docMk/>
            <pc:sldMk cId="1565553440" sldId="266"/>
            <ac:spMk id="4" creationId="{01C20BA9-A848-4DE4-BC9F-BB2739B85A39}"/>
          </ac:spMkLst>
        </pc:spChg>
        <pc:spChg chg="add del mod ord">
          <ac:chgData name="Steven Wallace" userId="f455ab06884d4394" providerId="LiveId" clId="{E8C7921A-F716-47A3-8836-5E4479447A26}" dt="2022-03-09T20:19:16.164" v="1389" actId="21"/>
          <ac:spMkLst>
            <pc:docMk/>
            <pc:sldMk cId="1565553440" sldId="266"/>
            <ac:spMk id="6" creationId="{340D2712-DA14-498F-8997-66C4479C3287}"/>
          </ac:spMkLst>
        </pc:spChg>
        <pc:spChg chg="add mod">
          <ac:chgData name="Steven Wallace" userId="f455ab06884d4394" providerId="LiveId" clId="{E8C7921A-F716-47A3-8836-5E4479447A26}" dt="2022-03-11T19:58:55.203" v="2218" actId="403"/>
          <ac:spMkLst>
            <pc:docMk/>
            <pc:sldMk cId="1565553440" sldId="266"/>
            <ac:spMk id="6" creationId="{84F96807-C5AF-4A61-B8CE-0DDAD07C0E03}"/>
          </ac:spMkLst>
        </pc:spChg>
        <pc:spChg chg="add mod">
          <ac:chgData name="Steven Wallace" userId="f455ab06884d4394" providerId="LiveId" clId="{E8C7921A-F716-47A3-8836-5E4479447A26}" dt="2022-03-09T20:25:58.389" v="1444" actId="1038"/>
          <ac:spMkLst>
            <pc:docMk/>
            <pc:sldMk cId="1565553440" sldId="266"/>
            <ac:spMk id="8" creationId="{F1F14EF9-7CF2-4FAE-89E0-38E2D99A834F}"/>
          </ac:spMkLst>
        </pc:spChg>
        <pc:picChg chg="add mod modCrop">
          <ac:chgData name="Steven Wallace" userId="f455ab06884d4394" providerId="LiveId" clId="{E8C7921A-F716-47A3-8836-5E4479447A26}" dt="2022-03-09T20:19:55.104" v="1393" actId="1076"/>
          <ac:picMkLst>
            <pc:docMk/>
            <pc:sldMk cId="1565553440" sldId="266"/>
            <ac:picMk id="9" creationId="{439F8BB0-66A6-45A7-ABC1-F1B2DCA45F4E}"/>
          </ac:picMkLst>
        </pc:picChg>
        <pc:picChg chg="add del mod">
          <ac:chgData name="Steven Wallace" userId="f455ab06884d4394" providerId="LiveId" clId="{E8C7921A-F716-47A3-8836-5E4479447A26}" dt="2022-03-09T20:23:43.675" v="1397" actId="478"/>
          <ac:picMkLst>
            <pc:docMk/>
            <pc:sldMk cId="1565553440" sldId="266"/>
            <ac:picMk id="11" creationId="{5775105C-02C3-40FD-9A47-CB8B68754B5A}"/>
          </ac:picMkLst>
        </pc:picChg>
        <pc:picChg chg="add mod">
          <ac:chgData name="Steven Wallace" userId="f455ab06884d4394" providerId="LiveId" clId="{E8C7921A-F716-47A3-8836-5E4479447A26}" dt="2022-03-09T20:25:28.113" v="1434" actId="1076"/>
          <ac:picMkLst>
            <pc:docMk/>
            <pc:sldMk cId="1565553440" sldId="266"/>
            <ac:picMk id="13" creationId="{BCF1E04C-6F09-4167-BCB6-8E25D9354BF1}"/>
          </ac:picMkLst>
        </pc:picChg>
      </pc:sldChg>
      <pc:sldChg chg="modSp mod">
        <pc:chgData name="Steven Wallace" userId="f455ab06884d4394" providerId="LiveId" clId="{E8C7921A-F716-47A3-8836-5E4479447A26}" dt="2022-03-12T17:59:56.187" v="2973" actId="403"/>
        <pc:sldMkLst>
          <pc:docMk/>
          <pc:sldMk cId="2678054794" sldId="283"/>
        </pc:sldMkLst>
        <pc:spChg chg="mod">
          <ac:chgData name="Steven Wallace" userId="f455ab06884d4394" providerId="LiveId" clId="{E8C7921A-F716-47A3-8836-5E4479447A26}" dt="2022-03-12T17:59:33.039" v="2970" actId="255"/>
          <ac:spMkLst>
            <pc:docMk/>
            <pc:sldMk cId="2678054794" sldId="283"/>
            <ac:spMk id="3" creationId="{25499C61-A195-40C9-8029-BD9E54908B38}"/>
          </ac:spMkLst>
        </pc:spChg>
        <pc:spChg chg="mod">
          <ac:chgData name="Steven Wallace" userId="f455ab06884d4394" providerId="LiveId" clId="{E8C7921A-F716-47A3-8836-5E4479447A26}" dt="2022-03-12T17:59:56.187" v="2973" actId="403"/>
          <ac:spMkLst>
            <pc:docMk/>
            <pc:sldMk cId="2678054794" sldId="283"/>
            <ac:spMk id="4" creationId="{89E13D06-6242-4EA6-A7E4-496C873EECA6}"/>
          </ac:spMkLst>
        </pc:spChg>
      </pc:sldChg>
      <pc:sldChg chg="modSp del mod modTransition">
        <pc:chgData name="Steven Wallace" userId="f455ab06884d4394" providerId="LiveId" clId="{E8C7921A-F716-47A3-8836-5E4479447A26}" dt="2022-03-11T20:48:35.097" v="2847" actId="2696"/>
        <pc:sldMkLst>
          <pc:docMk/>
          <pc:sldMk cId="2129820073" sldId="285"/>
        </pc:sldMkLst>
        <pc:spChg chg="mod">
          <ac:chgData name="Steven Wallace" userId="f455ab06884d4394" providerId="LiveId" clId="{E8C7921A-F716-47A3-8836-5E4479447A26}" dt="2022-03-08T19:41:20.628" v="835" actId="14838"/>
          <ac:spMkLst>
            <pc:docMk/>
            <pc:sldMk cId="2129820073" sldId="285"/>
            <ac:spMk id="17" creationId="{00000000-0000-0000-0000-000000000000}"/>
          </ac:spMkLst>
        </pc:spChg>
      </pc:sldChg>
      <pc:sldChg chg="del">
        <pc:chgData name="Steven Wallace" userId="f455ab06884d4394" providerId="LiveId" clId="{E8C7921A-F716-47A3-8836-5E4479447A26}" dt="2022-03-11T20:48:35.097" v="2847" actId="2696"/>
        <pc:sldMkLst>
          <pc:docMk/>
          <pc:sldMk cId="4056254081" sldId="289"/>
        </pc:sldMkLst>
      </pc:sldChg>
      <pc:sldChg chg="del modTransition">
        <pc:chgData name="Steven Wallace" userId="f455ab06884d4394" providerId="LiveId" clId="{E8C7921A-F716-47A3-8836-5E4479447A26}" dt="2022-03-11T20:48:35.097" v="2847" actId="2696"/>
        <pc:sldMkLst>
          <pc:docMk/>
          <pc:sldMk cId="2087181618" sldId="294"/>
        </pc:sldMkLst>
      </pc:sldChg>
      <pc:sldChg chg="del">
        <pc:chgData name="Steven Wallace" userId="f455ab06884d4394" providerId="LiveId" clId="{E8C7921A-F716-47A3-8836-5E4479447A26}" dt="2022-03-11T20:48:35.097" v="2847" actId="2696"/>
        <pc:sldMkLst>
          <pc:docMk/>
          <pc:sldMk cId="3181719737" sldId="300"/>
        </pc:sldMkLst>
      </pc:sldChg>
      <pc:sldChg chg="del modTransition modAnim">
        <pc:chgData name="Steven Wallace" userId="f455ab06884d4394" providerId="LiveId" clId="{E8C7921A-F716-47A3-8836-5E4479447A26}" dt="2022-03-11T20:48:35.097" v="2847" actId="2696"/>
        <pc:sldMkLst>
          <pc:docMk/>
          <pc:sldMk cId="1054033096" sldId="302"/>
        </pc:sldMkLst>
      </pc:sldChg>
      <pc:sldChg chg="addSp modSp del mod modTransition modAnim">
        <pc:chgData name="Steven Wallace" userId="f455ab06884d4394" providerId="LiveId" clId="{E8C7921A-F716-47A3-8836-5E4479447A26}" dt="2022-03-11T20:48:35.097" v="2847" actId="2696"/>
        <pc:sldMkLst>
          <pc:docMk/>
          <pc:sldMk cId="263496118" sldId="303"/>
        </pc:sldMkLst>
        <pc:spChg chg="mod">
          <ac:chgData name="Steven Wallace" userId="f455ab06884d4394" providerId="LiveId" clId="{E8C7921A-F716-47A3-8836-5E4479447A26}" dt="2022-03-09T20:27:31.118" v="1452" actId="1076"/>
          <ac:spMkLst>
            <pc:docMk/>
            <pc:sldMk cId="263496118" sldId="303"/>
            <ac:spMk id="3" creationId="{C732B9D0-9CF3-4A04-863F-1BA3F5F58AEE}"/>
          </ac:spMkLst>
        </pc:spChg>
        <pc:picChg chg="add mod">
          <ac:chgData name="Steven Wallace" userId="f455ab06884d4394" providerId="LiveId" clId="{E8C7921A-F716-47A3-8836-5E4479447A26}" dt="2022-03-09T20:27:38.508" v="1455" actId="14100"/>
          <ac:picMkLst>
            <pc:docMk/>
            <pc:sldMk cId="263496118" sldId="303"/>
            <ac:picMk id="4" creationId="{3BFEAC87-FE14-47D5-84D3-B798FB69883F}"/>
          </ac:picMkLst>
        </pc:picChg>
      </pc:sldChg>
      <pc:sldChg chg="del modTransition">
        <pc:chgData name="Steven Wallace" userId="f455ab06884d4394" providerId="LiveId" clId="{E8C7921A-F716-47A3-8836-5E4479447A26}" dt="2022-03-11T20:48:35.097" v="2847" actId="2696"/>
        <pc:sldMkLst>
          <pc:docMk/>
          <pc:sldMk cId="2910740536" sldId="304"/>
        </pc:sldMkLst>
      </pc:sldChg>
      <pc:sldChg chg="modSp del mod modTransition">
        <pc:chgData name="Steven Wallace" userId="f455ab06884d4394" providerId="LiveId" clId="{E8C7921A-F716-47A3-8836-5E4479447A26}" dt="2022-03-11T20:48:35.097" v="2847" actId="2696"/>
        <pc:sldMkLst>
          <pc:docMk/>
          <pc:sldMk cId="3886893159" sldId="305"/>
        </pc:sldMkLst>
        <pc:spChg chg="mod">
          <ac:chgData name="Steven Wallace" userId="f455ab06884d4394" providerId="LiveId" clId="{E8C7921A-F716-47A3-8836-5E4479447A26}" dt="2022-03-08T16:10:15.204" v="47" actId="20577"/>
          <ac:spMkLst>
            <pc:docMk/>
            <pc:sldMk cId="3886893159" sldId="305"/>
            <ac:spMk id="2" creationId="{CD9A2401-2E81-4A9B-908A-0D6C4EC8B4F0}"/>
          </ac:spMkLst>
        </pc:spChg>
        <pc:spChg chg="mod">
          <ac:chgData name="Steven Wallace" userId="f455ab06884d4394" providerId="LiveId" clId="{E8C7921A-F716-47A3-8836-5E4479447A26}" dt="2022-03-08T16:09:04.347" v="37" actId="3062"/>
          <ac:spMkLst>
            <pc:docMk/>
            <pc:sldMk cId="3886893159" sldId="305"/>
            <ac:spMk id="10" creationId="{2CDBA913-44CE-468B-9052-A026F471F223}"/>
          </ac:spMkLst>
        </pc:spChg>
      </pc:sldChg>
      <pc:sldChg chg="modSp del mod modTransition">
        <pc:chgData name="Steven Wallace" userId="f455ab06884d4394" providerId="LiveId" clId="{E8C7921A-F716-47A3-8836-5E4479447A26}" dt="2022-03-11T20:48:35.097" v="2847" actId="2696"/>
        <pc:sldMkLst>
          <pc:docMk/>
          <pc:sldMk cId="214811685" sldId="306"/>
        </pc:sldMkLst>
        <pc:spChg chg="mod">
          <ac:chgData name="Steven Wallace" userId="f455ab06884d4394" providerId="LiveId" clId="{E8C7921A-F716-47A3-8836-5E4479447A26}" dt="2022-03-08T19:41:32.464" v="836" actId="14838"/>
          <ac:spMkLst>
            <pc:docMk/>
            <pc:sldMk cId="214811685" sldId="306"/>
            <ac:spMk id="17" creationId="{00000000-0000-0000-0000-000000000000}"/>
          </ac:spMkLst>
        </pc:spChg>
      </pc:sldChg>
      <pc:sldChg chg="modSp del mod modTransition">
        <pc:chgData name="Steven Wallace" userId="f455ab06884d4394" providerId="LiveId" clId="{E8C7921A-F716-47A3-8836-5E4479447A26}" dt="2022-03-11T20:48:35.097" v="2847" actId="2696"/>
        <pc:sldMkLst>
          <pc:docMk/>
          <pc:sldMk cId="72119910" sldId="307"/>
        </pc:sldMkLst>
        <pc:spChg chg="mod">
          <ac:chgData name="Steven Wallace" userId="f455ab06884d4394" providerId="LiveId" clId="{E8C7921A-F716-47A3-8836-5E4479447A26}" dt="2022-03-08T16:10:21.634" v="50" actId="20577"/>
          <ac:spMkLst>
            <pc:docMk/>
            <pc:sldMk cId="72119910" sldId="307"/>
            <ac:spMk id="2" creationId="{CD9A2401-2E81-4A9B-908A-0D6C4EC8B4F0}"/>
          </ac:spMkLst>
        </pc:spChg>
        <pc:spChg chg="mod">
          <ac:chgData name="Steven Wallace" userId="f455ab06884d4394" providerId="LiveId" clId="{E8C7921A-F716-47A3-8836-5E4479447A26}" dt="2022-03-08T16:09:20.416" v="38" actId="3062"/>
          <ac:spMkLst>
            <pc:docMk/>
            <pc:sldMk cId="72119910" sldId="307"/>
            <ac:spMk id="10" creationId="{2CDBA913-44CE-468B-9052-A026F471F223}"/>
          </ac:spMkLst>
        </pc:spChg>
      </pc:sldChg>
      <pc:sldChg chg="modSp del mod modTransition">
        <pc:chgData name="Steven Wallace" userId="f455ab06884d4394" providerId="LiveId" clId="{E8C7921A-F716-47A3-8836-5E4479447A26}" dt="2022-03-11T20:48:35.097" v="2847" actId="2696"/>
        <pc:sldMkLst>
          <pc:docMk/>
          <pc:sldMk cId="420646565" sldId="308"/>
        </pc:sldMkLst>
        <pc:spChg chg="mod">
          <ac:chgData name="Steven Wallace" userId="f455ab06884d4394" providerId="LiveId" clId="{E8C7921A-F716-47A3-8836-5E4479447A26}" dt="2022-03-08T16:10:30.168" v="55" actId="20577"/>
          <ac:spMkLst>
            <pc:docMk/>
            <pc:sldMk cId="420646565" sldId="308"/>
            <ac:spMk id="2" creationId="{CD9A2401-2E81-4A9B-908A-0D6C4EC8B4F0}"/>
          </ac:spMkLst>
        </pc:spChg>
        <pc:spChg chg="mod">
          <ac:chgData name="Steven Wallace" userId="f455ab06884d4394" providerId="LiveId" clId="{E8C7921A-F716-47A3-8836-5E4479447A26}" dt="2022-03-08T16:09:34.116" v="39" actId="3062"/>
          <ac:spMkLst>
            <pc:docMk/>
            <pc:sldMk cId="420646565" sldId="308"/>
            <ac:spMk id="10" creationId="{2CDBA913-44CE-468B-9052-A026F471F223}"/>
          </ac:spMkLst>
        </pc:spChg>
      </pc:sldChg>
      <pc:sldChg chg="del modTransition">
        <pc:chgData name="Steven Wallace" userId="f455ab06884d4394" providerId="LiveId" clId="{E8C7921A-F716-47A3-8836-5E4479447A26}" dt="2022-03-11T20:48:35.097" v="2847" actId="2696"/>
        <pc:sldMkLst>
          <pc:docMk/>
          <pc:sldMk cId="2782897224" sldId="309"/>
        </pc:sldMkLst>
      </pc:sldChg>
      <pc:sldChg chg="modSp del mod modTransition">
        <pc:chgData name="Steven Wallace" userId="f455ab06884d4394" providerId="LiveId" clId="{E8C7921A-F716-47A3-8836-5E4479447A26}" dt="2022-03-11T20:48:35.097" v="2847" actId="2696"/>
        <pc:sldMkLst>
          <pc:docMk/>
          <pc:sldMk cId="2611462696" sldId="310"/>
        </pc:sldMkLst>
        <pc:spChg chg="mod">
          <ac:chgData name="Steven Wallace" userId="f455ab06884d4394" providerId="LiveId" clId="{E8C7921A-F716-47A3-8836-5E4479447A26}" dt="2022-03-08T16:10:35.281" v="58" actId="20577"/>
          <ac:spMkLst>
            <pc:docMk/>
            <pc:sldMk cId="2611462696" sldId="310"/>
            <ac:spMk id="2" creationId="{CD9A2401-2E81-4A9B-908A-0D6C4EC8B4F0}"/>
          </ac:spMkLst>
        </pc:spChg>
        <pc:spChg chg="mod">
          <ac:chgData name="Steven Wallace" userId="f455ab06884d4394" providerId="LiveId" clId="{E8C7921A-F716-47A3-8836-5E4479447A26}" dt="2022-03-08T16:09:58.453" v="40" actId="3062"/>
          <ac:spMkLst>
            <pc:docMk/>
            <pc:sldMk cId="2611462696" sldId="310"/>
            <ac:spMk id="10" creationId="{2CDBA913-44CE-468B-9052-A026F471F223}"/>
          </ac:spMkLst>
        </pc:spChg>
      </pc:sldChg>
      <pc:sldChg chg="addSp delSp modSp mod modTransition modAnim">
        <pc:chgData name="Steven Wallace" userId="f455ab06884d4394" providerId="LiveId" clId="{E8C7921A-F716-47A3-8836-5E4479447A26}" dt="2022-03-12T15:23:08.645" v="2905" actId="14838"/>
        <pc:sldMkLst>
          <pc:docMk/>
          <pc:sldMk cId="156114563" sldId="311"/>
        </pc:sldMkLst>
        <pc:spChg chg="del mod ord">
          <ac:chgData name="Steven Wallace" userId="f455ab06884d4394" providerId="LiveId" clId="{E8C7921A-F716-47A3-8836-5E4479447A26}" dt="2022-03-11T19:56:15.083" v="2175" actId="478"/>
          <ac:spMkLst>
            <pc:docMk/>
            <pc:sldMk cId="156114563" sldId="311"/>
            <ac:spMk id="2" creationId="{9160960D-DACA-4D22-AAA1-AF1379B42C29}"/>
          </ac:spMkLst>
        </pc:spChg>
        <pc:spChg chg="add mod">
          <ac:chgData name="Steven Wallace" userId="f455ab06884d4394" providerId="LiveId" clId="{E8C7921A-F716-47A3-8836-5E4479447A26}" dt="2022-03-11T20:00:37.780" v="2239" actId="14100"/>
          <ac:spMkLst>
            <pc:docMk/>
            <pc:sldMk cId="156114563" sldId="311"/>
            <ac:spMk id="4" creationId="{B1004C9C-FCC9-4705-B237-7677CCE3697E}"/>
          </ac:spMkLst>
        </pc:spChg>
        <pc:spChg chg="add del mod">
          <ac:chgData name="Steven Wallace" userId="f455ab06884d4394" providerId="LiveId" clId="{E8C7921A-F716-47A3-8836-5E4479447A26}" dt="2022-03-11T19:55:13.466" v="2145" actId="478"/>
          <ac:spMkLst>
            <pc:docMk/>
            <pc:sldMk cId="156114563" sldId="311"/>
            <ac:spMk id="5" creationId="{4A1DF34C-2CB9-4B2B-A088-58C0CFF01A93}"/>
          </ac:spMkLst>
        </pc:spChg>
        <pc:spChg chg="del mod">
          <ac:chgData name="Steven Wallace" userId="f455ab06884d4394" providerId="LiveId" clId="{E8C7921A-F716-47A3-8836-5E4479447A26}" dt="2022-03-08T18:43:02.030" v="530" actId="478"/>
          <ac:spMkLst>
            <pc:docMk/>
            <pc:sldMk cId="156114563" sldId="311"/>
            <ac:spMk id="6" creationId="{06D80F66-0687-4183-8B7A-EBFD479F10B5}"/>
          </ac:spMkLst>
        </pc:spChg>
        <pc:spChg chg="mod">
          <ac:chgData name="Steven Wallace" userId="f455ab06884d4394" providerId="LiveId" clId="{E8C7921A-F716-47A3-8836-5E4479447A26}" dt="2022-03-12T15:23:08.645" v="2905" actId="14838"/>
          <ac:spMkLst>
            <pc:docMk/>
            <pc:sldMk cId="156114563" sldId="311"/>
            <ac:spMk id="8" creationId="{A47BF35E-A66E-4DBA-A57E-107404DD27D1}"/>
          </ac:spMkLst>
        </pc:spChg>
        <pc:spChg chg="add del mod">
          <ac:chgData name="Steven Wallace" userId="f455ab06884d4394" providerId="LiveId" clId="{E8C7921A-F716-47A3-8836-5E4479447A26}" dt="2022-03-11T20:03:13.549" v="2272" actId="14100"/>
          <ac:spMkLst>
            <pc:docMk/>
            <pc:sldMk cId="156114563" sldId="311"/>
            <ac:spMk id="11" creationId="{362FE5D2-2281-4552-926B-6A2763E49C7E}"/>
          </ac:spMkLst>
        </pc:spChg>
        <pc:spChg chg="add del mod">
          <ac:chgData name="Steven Wallace" userId="f455ab06884d4394" providerId="LiveId" clId="{E8C7921A-F716-47A3-8836-5E4479447A26}" dt="2022-03-11T19:57:38.711" v="2206"/>
          <ac:spMkLst>
            <pc:docMk/>
            <pc:sldMk cId="156114563" sldId="311"/>
            <ac:spMk id="12" creationId="{5CFB278F-64A1-4A6F-8E4C-FD84615652D9}"/>
          </ac:spMkLst>
        </pc:spChg>
        <pc:spChg chg="mod">
          <ac:chgData name="Steven Wallace" userId="f455ab06884d4394" providerId="LiveId" clId="{E8C7921A-F716-47A3-8836-5E4479447A26}" dt="2022-03-11T19:57:38.206" v="2205"/>
          <ac:spMkLst>
            <pc:docMk/>
            <pc:sldMk cId="156114563" sldId="311"/>
            <ac:spMk id="13" creationId="{9160960D-DACA-4D22-AAA1-AF1379B42C29}"/>
          </ac:spMkLst>
        </pc:spChg>
        <pc:spChg chg="add mod">
          <ac:chgData name="Steven Wallace" userId="f455ab06884d4394" providerId="LiveId" clId="{E8C7921A-F716-47A3-8836-5E4479447A26}" dt="2022-03-12T15:22:28.698" v="2903" actId="1076"/>
          <ac:spMkLst>
            <pc:docMk/>
            <pc:sldMk cId="156114563" sldId="311"/>
            <ac:spMk id="15" creationId="{5E047352-1DF5-4E57-89AA-9AA855E2C2F1}"/>
          </ac:spMkLst>
        </pc:spChg>
        <pc:picChg chg="del mod modCrop">
          <ac:chgData name="Steven Wallace" userId="f455ab06884d4394" providerId="LiveId" clId="{E8C7921A-F716-47A3-8836-5E4479447A26}" dt="2022-03-08T18:42:49.974" v="528" actId="478"/>
          <ac:picMkLst>
            <pc:docMk/>
            <pc:sldMk cId="156114563" sldId="311"/>
            <ac:picMk id="3" creationId="{669164A2-D02A-4BA8-8BF7-D976CA4294B1}"/>
          </ac:picMkLst>
        </pc:picChg>
        <pc:picChg chg="del mod">
          <ac:chgData name="Steven Wallace" userId="f455ab06884d4394" providerId="LiveId" clId="{E8C7921A-F716-47A3-8836-5E4479447A26}" dt="2022-03-08T18:42:53.106" v="529" actId="478"/>
          <ac:picMkLst>
            <pc:docMk/>
            <pc:sldMk cId="156114563" sldId="311"/>
            <ac:picMk id="9" creationId="{E9951BF4-551F-4889-B62D-1238AE15AFC3}"/>
          </ac:picMkLst>
        </pc:picChg>
        <pc:cxnChg chg="add mod">
          <ac:chgData name="Steven Wallace" userId="f455ab06884d4394" providerId="LiveId" clId="{E8C7921A-F716-47A3-8836-5E4479447A26}" dt="2022-03-11T20:55:10.318" v="2848" actId="14100"/>
          <ac:cxnSpMkLst>
            <pc:docMk/>
            <pc:sldMk cId="156114563" sldId="311"/>
            <ac:cxnSpMk id="6" creationId="{82114CA2-EA0F-44B2-9583-2F6A08AE4BF0}"/>
          </ac:cxnSpMkLst>
        </pc:cxnChg>
      </pc:sldChg>
      <pc:sldChg chg="modSp new del mod modTransition modAnim">
        <pc:chgData name="Steven Wallace" userId="f455ab06884d4394" providerId="LiveId" clId="{E8C7921A-F716-47A3-8836-5E4479447A26}" dt="2022-03-11T20:48:35.097" v="2847" actId="2696"/>
        <pc:sldMkLst>
          <pc:docMk/>
          <pc:sldMk cId="2534502448" sldId="312"/>
        </pc:sldMkLst>
        <pc:spChg chg="mod">
          <ac:chgData name="Steven Wallace" userId="f455ab06884d4394" providerId="LiveId" clId="{E8C7921A-F716-47A3-8836-5E4479447A26}" dt="2022-03-08T20:16:37.691" v="1055" actId="27636"/>
          <ac:spMkLst>
            <pc:docMk/>
            <pc:sldMk cId="2534502448" sldId="312"/>
            <ac:spMk id="2" creationId="{8D268C9C-A5EA-47C2-9A2F-267F5A006270}"/>
          </ac:spMkLst>
        </pc:spChg>
      </pc:sldChg>
      <pc:sldChg chg="modSp new del mod ord modTransition">
        <pc:chgData name="Steven Wallace" userId="f455ab06884d4394" providerId="LiveId" clId="{E8C7921A-F716-47A3-8836-5E4479447A26}" dt="2022-03-11T20:48:35.097" v="2847" actId="2696"/>
        <pc:sldMkLst>
          <pc:docMk/>
          <pc:sldMk cId="4039028347" sldId="313"/>
        </pc:sldMkLst>
        <pc:spChg chg="mod">
          <ac:chgData name="Steven Wallace" userId="f455ab06884d4394" providerId="LiveId" clId="{E8C7921A-F716-47A3-8836-5E4479447A26}" dt="2022-03-08T20:19:52.839" v="1130" actId="113"/>
          <ac:spMkLst>
            <pc:docMk/>
            <pc:sldMk cId="4039028347" sldId="313"/>
            <ac:spMk id="2" creationId="{E6221E56-C027-4E16-B18B-26E73355240A}"/>
          </ac:spMkLst>
        </pc:spChg>
      </pc:sldChg>
      <pc:sldChg chg="addSp delSp modSp add mod modTransition">
        <pc:chgData name="Steven Wallace" userId="f455ab06884d4394" providerId="LiveId" clId="{E8C7921A-F716-47A3-8836-5E4479447A26}" dt="2022-03-12T15:22:34.577" v="2904" actId="1076"/>
        <pc:sldMkLst>
          <pc:docMk/>
          <pc:sldMk cId="189240515" sldId="314"/>
        </pc:sldMkLst>
        <pc:spChg chg="mod">
          <ac:chgData name="Steven Wallace" userId="f455ab06884d4394" providerId="LiveId" clId="{E8C7921A-F716-47A3-8836-5E4479447A26}" dt="2022-03-11T20:02:22.216" v="2255" actId="1076"/>
          <ac:spMkLst>
            <pc:docMk/>
            <pc:sldMk cId="189240515" sldId="314"/>
            <ac:spMk id="2" creationId="{9160960D-DACA-4D22-AAA1-AF1379B42C29}"/>
          </ac:spMkLst>
        </pc:spChg>
        <pc:spChg chg="del mod">
          <ac:chgData name="Steven Wallace" userId="f455ab06884d4394" providerId="LiveId" clId="{E8C7921A-F716-47A3-8836-5E4479447A26}" dt="2022-03-11T20:01:10.123" v="2243" actId="478"/>
          <ac:spMkLst>
            <pc:docMk/>
            <pc:sldMk cId="189240515" sldId="314"/>
            <ac:spMk id="4" creationId="{B1004C9C-FCC9-4705-B237-7677CCE3697E}"/>
          </ac:spMkLst>
        </pc:spChg>
        <pc:spChg chg="del">
          <ac:chgData name="Steven Wallace" userId="f455ab06884d4394" providerId="LiveId" clId="{E8C7921A-F716-47A3-8836-5E4479447A26}" dt="2022-03-11T19:58:13.408" v="2209" actId="21"/>
          <ac:spMkLst>
            <pc:docMk/>
            <pc:sldMk cId="189240515" sldId="314"/>
            <ac:spMk id="5" creationId="{4A1DF34C-2CB9-4B2B-A088-58C0CFF01A93}"/>
          </ac:spMkLst>
        </pc:spChg>
        <pc:spChg chg="add mod">
          <ac:chgData name="Steven Wallace" userId="f455ab06884d4394" providerId="LiveId" clId="{E8C7921A-F716-47A3-8836-5E4479447A26}" dt="2022-03-11T20:01:11.047" v="2244"/>
          <ac:spMkLst>
            <pc:docMk/>
            <pc:sldMk cId="189240515" sldId="314"/>
            <ac:spMk id="7" creationId="{35894E9D-F764-4576-940F-0B017B480B03}"/>
          </ac:spMkLst>
        </pc:spChg>
        <pc:spChg chg="add del mod">
          <ac:chgData name="Steven Wallace" userId="f455ab06884d4394" providerId="LiveId" clId="{E8C7921A-F716-47A3-8836-5E4479447A26}" dt="2022-03-11T20:01:43.056" v="2250"/>
          <ac:spMkLst>
            <pc:docMk/>
            <pc:sldMk cId="189240515" sldId="314"/>
            <ac:spMk id="9" creationId="{90C6707C-72F9-4633-A46D-40208EDBC6D5}"/>
          </ac:spMkLst>
        </pc:spChg>
        <pc:spChg chg="add mod">
          <ac:chgData name="Steven Wallace" userId="f455ab06884d4394" providerId="LiveId" clId="{E8C7921A-F716-47A3-8836-5E4479447A26}" dt="2022-03-12T15:22:34.577" v="2904" actId="1076"/>
          <ac:spMkLst>
            <pc:docMk/>
            <pc:sldMk cId="189240515" sldId="314"/>
            <ac:spMk id="10" creationId="{756E46B0-F9B8-486F-ADA6-BCE6BCE55776}"/>
          </ac:spMkLst>
        </pc:spChg>
        <pc:cxnChg chg="add del mod ord">
          <ac:chgData name="Steven Wallace" userId="f455ab06884d4394" providerId="LiveId" clId="{E8C7921A-F716-47A3-8836-5E4479447A26}" dt="2022-03-11T20:55:19.499" v="2849" actId="478"/>
          <ac:cxnSpMkLst>
            <pc:docMk/>
            <pc:sldMk cId="189240515" sldId="314"/>
            <ac:cxnSpMk id="6" creationId="{F012B251-4013-4368-9DF8-2C503362CF41}"/>
          </ac:cxnSpMkLst>
        </pc:cxnChg>
        <pc:cxnChg chg="add mod">
          <ac:chgData name="Steven Wallace" userId="f455ab06884d4394" providerId="LiveId" clId="{E8C7921A-F716-47A3-8836-5E4479447A26}" dt="2022-03-11T20:55:21.845" v="2850"/>
          <ac:cxnSpMkLst>
            <pc:docMk/>
            <pc:sldMk cId="189240515" sldId="314"/>
            <ac:cxnSpMk id="11" creationId="{BE90A36D-70EB-41CE-A85B-85C7DFD12386}"/>
          </ac:cxnSpMkLst>
        </pc:cxnChg>
      </pc:sldChg>
      <pc:sldChg chg="addSp delSp modSp add mod modAnim">
        <pc:chgData name="Steven Wallace" userId="f455ab06884d4394" providerId="LiveId" clId="{E8C7921A-F716-47A3-8836-5E4479447A26}" dt="2022-03-12T17:56:24.266" v="2929" actId="14838"/>
        <pc:sldMkLst>
          <pc:docMk/>
          <pc:sldMk cId="1605311027" sldId="315"/>
        </pc:sldMkLst>
        <pc:spChg chg="del">
          <ac:chgData name="Steven Wallace" userId="f455ab06884d4394" providerId="LiveId" clId="{E8C7921A-F716-47A3-8836-5E4479447A26}" dt="2022-03-11T17:31:11.261" v="1472" actId="478"/>
          <ac:spMkLst>
            <pc:docMk/>
            <pc:sldMk cId="1605311027" sldId="315"/>
            <ac:spMk id="2" creationId="{9160960D-DACA-4D22-AAA1-AF1379B42C29}"/>
          </ac:spMkLst>
        </pc:spChg>
        <pc:spChg chg="del mod">
          <ac:chgData name="Steven Wallace" userId="f455ab06884d4394" providerId="LiveId" clId="{E8C7921A-F716-47A3-8836-5E4479447A26}" dt="2022-03-11T20:01:16.309" v="2245" actId="478"/>
          <ac:spMkLst>
            <pc:docMk/>
            <pc:sldMk cId="1605311027" sldId="315"/>
            <ac:spMk id="4" creationId="{B1004C9C-FCC9-4705-B237-7677CCE3697E}"/>
          </ac:spMkLst>
        </pc:spChg>
        <pc:spChg chg="mod">
          <ac:chgData name="Steven Wallace" userId="f455ab06884d4394" providerId="LiveId" clId="{E8C7921A-F716-47A3-8836-5E4479447A26}" dt="2022-03-12T17:56:24.266" v="2929" actId="14838"/>
          <ac:spMkLst>
            <pc:docMk/>
            <pc:sldMk cId="1605311027" sldId="315"/>
            <ac:spMk id="5" creationId="{4A1DF34C-2CB9-4B2B-A088-58C0CFF01A93}"/>
          </ac:spMkLst>
        </pc:spChg>
        <pc:spChg chg="add mod">
          <ac:chgData name="Steven Wallace" userId="f455ab06884d4394" providerId="LiveId" clId="{E8C7921A-F716-47A3-8836-5E4479447A26}" dt="2022-03-12T17:56:24.266" v="2929" actId="14838"/>
          <ac:spMkLst>
            <pc:docMk/>
            <pc:sldMk cId="1605311027" sldId="315"/>
            <ac:spMk id="6" creationId="{C3960288-BBD3-4F05-A608-AC40012B5AC7}"/>
          </ac:spMkLst>
        </pc:spChg>
        <pc:spChg chg="del">
          <ac:chgData name="Steven Wallace" userId="f455ab06884d4394" providerId="LiveId" clId="{E8C7921A-F716-47A3-8836-5E4479447A26}" dt="2022-03-11T17:31:14.628" v="1473" actId="478"/>
          <ac:spMkLst>
            <pc:docMk/>
            <pc:sldMk cId="1605311027" sldId="315"/>
            <ac:spMk id="8" creationId="{A47BF35E-A66E-4DBA-A57E-107404DD27D1}"/>
          </ac:spMkLst>
        </pc:spChg>
        <pc:spChg chg="add mod">
          <ac:chgData name="Steven Wallace" userId="f455ab06884d4394" providerId="LiveId" clId="{E8C7921A-F716-47A3-8836-5E4479447A26}" dt="2022-03-11T20:01:16.776" v="2246"/>
          <ac:spMkLst>
            <pc:docMk/>
            <pc:sldMk cId="1605311027" sldId="315"/>
            <ac:spMk id="9" creationId="{F37B0963-CCB9-4C9D-9DD3-A3797BD9246E}"/>
          </ac:spMkLst>
        </pc:spChg>
        <pc:spChg chg="add del mod">
          <ac:chgData name="Steven Wallace" userId="f455ab06884d4394" providerId="LiveId" clId="{E8C7921A-F716-47A3-8836-5E4479447A26}" dt="2022-03-11T20:03:40.286" v="2273" actId="478"/>
          <ac:spMkLst>
            <pc:docMk/>
            <pc:sldMk cId="1605311027" sldId="315"/>
            <ac:spMk id="10" creationId="{02165565-B265-425B-9AB1-F7300BA66243}"/>
          </ac:spMkLst>
        </pc:spChg>
        <pc:cxnChg chg="add del mod ord">
          <ac:chgData name="Steven Wallace" userId="f455ab06884d4394" providerId="LiveId" clId="{E8C7921A-F716-47A3-8836-5E4479447A26}" dt="2022-03-11T20:55:26.611" v="2851" actId="478"/>
          <ac:cxnSpMkLst>
            <pc:docMk/>
            <pc:sldMk cId="1605311027" sldId="315"/>
            <ac:cxnSpMk id="7" creationId="{159EA4FC-C5C9-43AC-B3CD-0B5A8BEC8A26}"/>
          </ac:cxnSpMkLst>
        </pc:cxnChg>
        <pc:cxnChg chg="add mod">
          <ac:chgData name="Steven Wallace" userId="f455ab06884d4394" providerId="LiveId" clId="{E8C7921A-F716-47A3-8836-5E4479447A26}" dt="2022-03-11T20:55:27.430" v="2852"/>
          <ac:cxnSpMkLst>
            <pc:docMk/>
            <pc:sldMk cId="1605311027" sldId="315"/>
            <ac:cxnSpMk id="11" creationId="{4622C381-F626-41ED-B1E3-2C1EA3FD2BC1}"/>
          </ac:cxnSpMkLst>
        </pc:cxnChg>
      </pc:sldChg>
      <pc:sldChg chg="addSp delSp modSp add mod modTransition delAnim modAnim">
        <pc:chgData name="Steven Wallace" userId="f455ab06884d4394" providerId="LiveId" clId="{E8C7921A-F716-47A3-8836-5E4479447A26}" dt="2022-03-12T17:53:41.159" v="2912" actId="1076"/>
        <pc:sldMkLst>
          <pc:docMk/>
          <pc:sldMk cId="790047420" sldId="316"/>
        </pc:sldMkLst>
        <pc:spChg chg="mod">
          <ac:chgData name="Steven Wallace" userId="f455ab06884d4394" providerId="LiveId" clId="{E8C7921A-F716-47A3-8836-5E4479447A26}" dt="2022-03-11T20:30:13.813" v="2678" actId="6549"/>
          <ac:spMkLst>
            <pc:docMk/>
            <pc:sldMk cId="790047420" sldId="316"/>
            <ac:spMk id="2" creationId="{32D7D30B-F1BE-4A32-86D3-04899797A806}"/>
          </ac:spMkLst>
        </pc:spChg>
        <pc:spChg chg="add mod">
          <ac:chgData name="Steven Wallace" userId="f455ab06884d4394" providerId="LiveId" clId="{E8C7921A-F716-47A3-8836-5E4479447A26}" dt="2022-03-12T17:53:41.159" v="2912" actId="1076"/>
          <ac:spMkLst>
            <pc:docMk/>
            <pc:sldMk cId="790047420" sldId="316"/>
            <ac:spMk id="4" creationId="{C4A5AB35-501D-402B-B0E0-1324A2C96804}"/>
          </ac:spMkLst>
        </pc:spChg>
        <pc:spChg chg="add mod">
          <ac:chgData name="Steven Wallace" userId="f455ab06884d4394" providerId="LiveId" clId="{E8C7921A-F716-47A3-8836-5E4479447A26}" dt="2022-03-11T20:30:26.082" v="2698" actId="6549"/>
          <ac:spMkLst>
            <pc:docMk/>
            <pc:sldMk cId="790047420" sldId="316"/>
            <ac:spMk id="7" creationId="{388BFB08-A020-4AAF-9D90-FFFF10DE12FB}"/>
          </ac:spMkLst>
        </pc:spChg>
        <pc:spChg chg="del">
          <ac:chgData name="Steven Wallace" userId="f455ab06884d4394" providerId="LiveId" clId="{E8C7921A-F716-47A3-8836-5E4479447A26}" dt="2022-03-11T19:48:29.523" v="1917" actId="478"/>
          <ac:spMkLst>
            <pc:docMk/>
            <pc:sldMk cId="790047420" sldId="316"/>
            <ac:spMk id="8" creationId="{F1F14EF9-7CF2-4FAE-89E0-38E2D99A834F}"/>
          </ac:spMkLst>
        </pc:spChg>
        <pc:picChg chg="add mod">
          <ac:chgData name="Steven Wallace" userId="f455ab06884d4394" providerId="LiveId" clId="{E8C7921A-F716-47A3-8836-5E4479447A26}" dt="2022-03-11T20:33:12.141" v="2791" actId="1076"/>
          <ac:picMkLst>
            <pc:docMk/>
            <pc:sldMk cId="790047420" sldId="316"/>
            <ac:picMk id="3" creationId="{18EEFFA2-F749-424E-9B28-24B50721989B}"/>
          </ac:picMkLst>
        </pc:picChg>
        <pc:picChg chg="del">
          <ac:chgData name="Steven Wallace" userId="f455ab06884d4394" providerId="LiveId" clId="{E8C7921A-F716-47A3-8836-5E4479447A26}" dt="2022-03-11T19:48:29.523" v="1917" actId="478"/>
          <ac:picMkLst>
            <pc:docMk/>
            <pc:sldMk cId="790047420" sldId="316"/>
            <ac:picMk id="9" creationId="{439F8BB0-66A6-45A7-ABC1-F1B2DCA45F4E}"/>
          </ac:picMkLst>
        </pc:picChg>
        <pc:picChg chg="del">
          <ac:chgData name="Steven Wallace" userId="f455ab06884d4394" providerId="LiveId" clId="{E8C7921A-F716-47A3-8836-5E4479447A26}" dt="2022-03-11T19:48:29.523" v="1917" actId="478"/>
          <ac:picMkLst>
            <pc:docMk/>
            <pc:sldMk cId="790047420" sldId="316"/>
            <ac:picMk id="13" creationId="{BCF1E04C-6F09-4167-BCB6-8E25D9354BF1}"/>
          </ac:picMkLst>
        </pc:picChg>
      </pc:sldChg>
      <pc:sldChg chg="addSp delSp modSp new mod modTransition">
        <pc:chgData name="Steven Wallace" userId="f455ab06884d4394" providerId="LiveId" clId="{E8C7921A-F716-47A3-8836-5E4479447A26}" dt="2022-03-12T17:55:16.008" v="2928" actId="20577"/>
        <pc:sldMkLst>
          <pc:docMk/>
          <pc:sldMk cId="1468987569" sldId="317"/>
        </pc:sldMkLst>
        <pc:spChg chg="mod">
          <ac:chgData name="Steven Wallace" userId="f455ab06884d4394" providerId="LiveId" clId="{E8C7921A-F716-47A3-8836-5E4479447A26}" dt="2022-03-12T17:55:16.008" v="2928" actId="20577"/>
          <ac:spMkLst>
            <pc:docMk/>
            <pc:sldMk cId="1468987569" sldId="317"/>
            <ac:spMk id="2" creationId="{36CD24A8-49EE-40A3-9AEB-A751AEFAA7D9}"/>
          </ac:spMkLst>
        </pc:spChg>
        <pc:spChg chg="add del">
          <ac:chgData name="Steven Wallace" userId="f455ab06884d4394" providerId="LiveId" clId="{E8C7921A-F716-47A3-8836-5E4479447A26}" dt="2022-03-11T20:39:47.456" v="2794" actId="22"/>
          <ac:spMkLst>
            <pc:docMk/>
            <pc:sldMk cId="1468987569" sldId="317"/>
            <ac:spMk id="4" creationId="{5DA589CA-BD50-4BDC-99A0-5570BF7A31DF}"/>
          </ac:spMkLst>
        </pc:spChg>
        <pc:spChg chg="add del mod">
          <ac:chgData name="Steven Wallace" userId="f455ab06884d4394" providerId="LiveId" clId="{E8C7921A-F716-47A3-8836-5E4479447A26}" dt="2022-03-11T20:43:42.512" v="2822" actId="478"/>
          <ac:spMkLst>
            <pc:docMk/>
            <pc:sldMk cId="1468987569" sldId="317"/>
            <ac:spMk id="7" creationId="{446E18BD-3FF8-43C9-AE87-C971C826E19E}"/>
          </ac:spMkLst>
        </pc:spChg>
        <pc:picChg chg="add del mod">
          <ac:chgData name="Steven Wallace" userId="f455ab06884d4394" providerId="LiveId" clId="{E8C7921A-F716-47A3-8836-5E4479447A26}" dt="2022-03-11T20:44:52.606" v="2829" actId="21"/>
          <ac:picMkLst>
            <pc:docMk/>
            <pc:sldMk cId="1468987569" sldId="317"/>
            <ac:picMk id="6" creationId="{0DA53F24-CA0A-422F-A0B6-BEFB1F3E7562}"/>
          </ac:picMkLst>
        </pc:picChg>
        <pc:picChg chg="add mod">
          <ac:chgData name="Steven Wallace" userId="f455ab06884d4394" providerId="LiveId" clId="{E8C7921A-F716-47A3-8836-5E4479447A26}" dt="2022-03-11T20:45:57.615" v="2838" actId="1076"/>
          <ac:picMkLst>
            <pc:docMk/>
            <pc:sldMk cId="1468987569" sldId="317"/>
            <ac:picMk id="8" creationId="{4A2BA3D5-2967-41FE-943E-D3E08714FBFC}"/>
          </ac:picMkLst>
        </pc:picChg>
      </pc:sldChg>
      <pc:sldMasterChg chg="delSldLayout">
        <pc:chgData name="Steven Wallace" userId="f455ab06884d4394" providerId="LiveId" clId="{E8C7921A-F716-47A3-8836-5E4479447A26}" dt="2022-03-11T20:48:35.097" v="2847" actId="2696"/>
        <pc:sldMasterMkLst>
          <pc:docMk/>
          <pc:sldMasterMk cId="3956862676" sldId="2147483660"/>
        </pc:sldMasterMkLst>
        <pc:sldLayoutChg chg="del">
          <pc:chgData name="Steven Wallace" userId="f455ab06884d4394" providerId="LiveId" clId="{E8C7921A-F716-47A3-8836-5E4479447A26}" dt="2022-03-11T20:48:35.097" v="2847" actId="2696"/>
          <pc:sldLayoutMkLst>
            <pc:docMk/>
            <pc:sldMasterMk cId="3956862676" sldId="2147483660"/>
            <pc:sldLayoutMk cId="2215941725" sldId="2147483669"/>
          </pc:sldLayoutMkLst>
        </pc:sldLayoutChg>
        <pc:sldLayoutChg chg="del">
          <pc:chgData name="Steven Wallace" userId="f455ab06884d4394" providerId="LiveId" clId="{E8C7921A-F716-47A3-8836-5E4479447A26}" dt="2022-03-11T20:48:35.097" v="2847" actId="2696"/>
          <pc:sldLayoutMkLst>
            <pc:docMk/>
            <pc:sldMasterMk cId="3956862676" sldId="2147483660"/>
            <pc:sldLayoutMk cId="107178183" sldId="2147483670"/>
          </pc:sldLayoutMkLst>
        </pc:sldLayoutChg>
        <pc:sldLayoutChg chg="del">
          <pc:chgData name="Steven Wallace" userId="f455ab06884d4394" providerId="LiveId" clId="{E8C7921A-F716-47A3-8836-5E4479447A26}" dt="2022-03-11T20:48:35.097" v="2847" actId="2696"/>
          <pc:sldLayoutMkLst>
            <pc:docMk/>
            <pc:sldMasterMk cId="3956862676" sldId="2147483660"/>
            <pc:sldLayoutMk cId="831005854" sldId="2147483671"/>
          </pc:sldLayoutMkLst>
        </pc:sldLayoutChg>
      </pc:sldMasterChg>
      <pc:sldMasterChg chg="del delSldLayout">
        <pc:chgData name="Steven Wallace" userId="f455ab06884d4394" providerId="LiveId" clId="{E8C7921A-F716-47A3-8836-5E4479447A26}" dt="2022-03-11T20:48:35.097" v="2847" actId="2696"/>
        <pc:sldMasterMkLst>
          <pc:docMk/>
          <pc:sldMasterMk cId="4201509251" sldId="2147483672"/>
        </pc:sldMasterMkLst>
        <pc:sldLayoutChg chg="del">
          <pc:chgData name="Steven Wallace" userId="f455ab06884d4394" providerId="LiveId" clId="{E8C7921A-F716-47A3-8836-5E4479447A26}" dt="2022-03-11T20:48:35.097" v="2847" actId="2696"/>
          <pc:sldLayoutMkLst>
            <pc:docMk/>
            <pc:sldMasterMk cId="4201509251" sldId="2147483672"/>
            <pc:sldLayoutMk cId="4032362538" sldId="2147483673"/>
          </pc:sldLayoutMkLst>
        </pc:sldLayoutChg>
        <pc:sldLayoutChg chg="del">
          <pc:chgData name="Steven Wallace" userId="f455ab06884d4394" providerId="LiveId" clId="{E8C7921A-F716-47A3-8836-5E4479447A26}" dt="2022-03-11T20:48:35.097" v="2847" actId="2696"/>
          <pc:sldLayoutMkLst>
            <pc:docMk/>
            <pc:sldMasterMk cId="4201509251" sldId="2147483672"/>
            <pc:sldLayoutMk cId="720861502" sldId="2147483674"/>
          </pc:sldLayoutMkLst>
        </pc:sldLayoutChg>
        <pc:sldLayoutChg chg="del">
          <pc:chgData name="Steven Wallace" userId="f455ab06884d4394" providerId="LiveId" clId="{E8C7921A-F716-47A3-8836-5E4479447A26}" dt="2022-03-11T20:48:35.097" v="2847" actId="2696"/>
          <pc:sldLayoutMkLst>
            <pc:docMk/>
            <pc:sldMasterMk cId="4201509251" sldId="2147483672"/>
            <pc:sldLayoutMk cId="689441727" sldId="2147483675"/>
          </pc:sldLayoutMkLst>
        </pc:sldLayoutChg>
        <pc:sldLayoutChg chg="del">
          <pc:chgData name="Steven Wallace" userId="f455ab06884d4394" providerId="LiveId" clId="{E8C7921A-F716-47A3-8836-5E4479447A26}" dt="2022-03-11T20:48:35.097" v="2847" actId="2696"/>
          <pc:sldLayoutMkLst>
            <pc:docMk/>
            <pc:sldMasterMk cId="4201509251" sldId="2147483672"/>
            <pc:sldLayoutMk cId="2144538136" sldId="2147483676"/>
          </pc:sldLayoutMkLst>
        </pc:sldLayoutChg>
        <pc:sldLayoutChg chg="del">
          <pc:chgData name="Steven Wallace" userId="f455ab06884d4394" providerId="LiveId" clId="{E8C7921A-F716-47A3-8836-5E4479447A26}" dt="2022-03-11T20:48:35.097" v="2847" actId="2696"/>
          <pc:sldLayoutMkLst>
            <pc:docMk/>
            <pc:sldMasterMk cId="4201509251" sldId="2147483672"/>
            <pc:sldLayoutMk cId="2336848936" sldId="2147483677"/>
          </pc:sldLayoutMkLst>
        </pc:sldLayoutChg>
        <pc:sldLayoutChg chg="del">
          <pc:chgData name="Steven Wallace" userId="f455ab06884d4394" providerId="LiveId" clId="{E8C7921A-F716-47A3-8836-5E4479447A26}" dt="2022-03-11T20:48:35.097" v="2847" actId="2696"/>
          <pc:sldLayoutMkLst>
            <pc:docMk/>
            <pc:sldMasterMk cId="4201509251" sldId="2147483672"/>
            <pc:sldLayoutMk cId="3517871856" sldId="2147483678"/>
          </pc:sldLayoutMkLst>
        </pc:sldLayoutChg>
        <pc:sldLayoutChg chg="del">
          <pc:chgData name="Steven Wallace" userId="f455ab06884d4394" providerId="LiveId" clId="{E8C7921A-F716-47A3-8836-5E4479447A26}" dt="2022-03-11T20:48:35.097" v="2847" actId="2696"/>
          <pc:sldLayoutMkLst>
            <pc:docMk/>
            <pc:sldMasterMk cId="4201509251" sldId="2147483672"/>
            <pc:sldLayoutMk cId="3991044169" sldId="2147483679"/>
          </pc:sldLayoutMkLst>
        </pc:sldLayoutChg>
        <pc:sldLayoutChg chg="del">
          <pc:chgData name="Steven Wallace" userId="f455ab06884d4394" providerId="LiveId" clId="{E8C7921A-F716-47A3-8836-5E4479447A26}" dt="2022-03-11T20:48:35.097" v="2847" actId="2696"/>
          <pc:sldLayoutMkLst>
            <pc:docMk/>
            <pc:sldMasterMk cId="4201509251" sldId="2147483672"/>
            <pc:sldLayoutMk cId="295884532" sldId="2147483680"/>
          </pc:sldLayoutMkLst>
        </pc:sldLayoutChg>
        <pc:sldLayoutChg chg="del">
          <pc:chgData name="Steven Wallace" userId="f455ab06884d4394" providerId="LiveId" clId="{E8C7921A-F716-47A3-8836-5E4479447A26}" dt="2022-03-11T20:48:35.097" v="2847" actId="2696"/>
          <pc:sldLayoutMkLst>
            <pc:docMk/>
            <pc:sldMasterMk cId="4201509251" sldId="2147483672"/>
            <pc:sldLayoutMk cId="4033358913" sldId="2147483681"/>
          </pc:sldLayoutMkLst>
        </pc:sldLayoutChg>
        <pc:sldLayoutChg chg="del">
          <pc:chgData name="Steven Wallace" userId="f455ab06884d4394" providerId="LiveId" clId="{E8C7921A-F716-47A3-8836-5E4479447A26}" dt="2022-03-11T20:48:35.097" v="2847" actId="2696"/>
          <pc:sldLayoutMkLst>
            <pc:docMk/>
            <pc:sldMasterMk cId="4201509251" sldId="2147483672"/>
            <pc:sldLayoutMk cId="2074591460" sldId="2147483682"/>
          </pc:sldLayoutMkLst>
        </pc:sldLayoutChg>
        <pc:sldLayoutChg chg="del">
          <pc:chgData name="Steven Wallace" userId="f455ab06884d4394" providerId="LiveId" clId="{E8C7921A-F716-47A3-8836-5E4479447A26}" dt="2022-03-11T20:48:35.097" v="2847" actId="2696"/>
          <pc:sldLayoutMkLst>
            <pc:docMk/>
            <pc:sldMasterMk cId="4201509251" sldId="2147483672"/>
            <pc:sldLayoutMk cId="1737490192" sldId="2147483683"/>
          </pc:sldLayoutMkLst>
        </pc:sldLayoutChg>
      </pc:sldMasterChg>
    </pc:docChg>
  </pc:docChgLst>
  <pc:docChgLst>
    <pc:chgData name="Steven Wallace" userId="f455ab06884d4394" providerId="LiveId" clId="{AE8E87D2-A5D0-4682-A7D8-97B67073941B}"/>
    <pc:docChg chg="delSld modSld">
      <pc:chgData name="Steven Wallace" userId="f455ab06884d4394" providerId="LiveId" clId="{AE8E87D2-A5D0-4682-A7D8-97B67073941B}" dt="2022-03-01T19:15:17.901" v="6" actId="20577"/>
      <pc:docMkLst>
        <pc:docMk/>
      </pc:docMkLst>
      <pc:sldChg chg="del">
        <pc:chgData name="Steven Wallace" userId="f455ab06884d4394" providerId="LiveId" clId="{AE8E87D2-A5D0-4682-A7D8-97B67073941B}" dt="2022-03-01T19:14:35.863" v="0" actId="47"/>
        <pc:sldMkLst>
          <pc:docMk/>
          <pc:sldMk cId="544258191" sldId="263"/>
        </pc:sldMkLst>
      </pc:sldChg>
      <pc:sldChg chg="modSp mod">
        <pc:chgData name="Steven Wallace" userId="f455ab06884d4394" providerId="LiveId" clId="{AE8E87D2-A5D0-4682-A7D8-97B67073941B}" dt="2022-03-01T19:15:17.901" v="6" actId="20577"/>
        <pc:sldMkLst>
          <pc:docMk/>
          <pc:sldMk cId="12002091" sldId="265"/>
        </pc:sldMkLst>
        <pc:spChg chg="mod">
          <ac:chgData name="Steven Wallace" userId="f455ab06884d4394" providerId="LiveId" clId="{AE8E87D2-A5D0-4682-A7D8-97B67073941B}" dt="2022-03-01T19:15:17.901" v="6" actId="20577"/>
          <ac:spMkLst>
            <pc:docMk/>
            <pc:sldMk cId="12002091" sldId="265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37DA0-D5ED-4C69-9B5A-1AD38C5E337B}" type="datetimeFigureOut">
              <a:rPr lang="en-US" smtClean="0"/>
              <a:t>3/12/2022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B6248-72E1-4688-A854-3A0C29452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911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6B70ED-6DE2-400D-A14E-A0BC41FD64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280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02317" y="561831"/>
            <a:ext cx="10880084" cy="4486813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Scripture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702733" y="5361519"/>
            <a:ext cx="10879667" cy="990253"/>
          </a:xfrm>
        </p:spPr>
        <p:txBody>
          <a:bodyPr>
            <a:normAutofit/>
          </a:bodyPr>
          <a:lstStyle>
            <a:lvl1pPr>
              <a:defRPr sz="1400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</p:spTree>
    <p:extLst>
      <p:ext uri="{BB962C8B-B14F-4D97-AF65-F5344CB8AC3E}">
        <p14:creationId xmlns:p14="http://schemas.microsoft.com/office/powerpoint/2010/main" val="2845992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02317" y="561829"/>
            <a:ext cx="10880084" cy="5805547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666448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02317" y="561831"/>
            <a:ext cx="10880084" cy="4486813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Scripture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702733" y="5361519"/>
            <a:ext cx="10879667" cy="990253"/>
          </a:xfrm>
        </p:spPr>
        <p:txBody>
          <a:bodyPr>
            <a:normAutofit/>
          </a:bodyPr>
          <a:lstStyle>
            <a:lvl1pPr>
              <a:defRPr sz="1400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</p:spTree>
    <p:extLst>
      <p:ext uri="{BB962C8B-B14F-4D97-AF65-F5344CB8AC3E}">
        <p14:creationId xmlns:p14="http://schemas.microsoft.com/office/powerpoint/2010/main" val="2090291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02317" y="561829"/>
            <a:ext cx="10880084" cy="5805547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690810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A37D13D-867C-42F9-BCA5-87DA2C388EC8}" type="datetimeFigureOut">
              <a:rPr lang="en-US" smtClean="0"/>
              <a:t>3/12/2022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6D9562A-13BA-4A2B-AAEE-EA659A75F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609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3/12/2022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626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ln w="28575">
            <a:solidFill>
              <a:schemeClr val="tx1"/>
            </a:solidFill>
          </a:ln>
          <a:solidFill>
            <a:srgbClr val="A5000E"/>
          </a:solidFill>
          <a:effectLst>
            <a:glow rad="101600">
              <a:schemeClr val="tx1">
                <a:alpha val="60000"/>
              </a:schemeClr>
            </a:glow>
          </a:effectLst>
          <a:latin typeface="Segoe UI Black" panose="020B0A02040204020203" pitchFamily="34" charset="0"/>
          <a:ea typeface="Segoe UI Black" panose="020B0A02040204020203" pitchFamily="34" charset="0"/>
          <a:cs typeface="Segoe UI Black" panose="020B0A02040204020203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/>
        <a:buNone/>
        <a:defRPr sz="4000" kern="1200">
          <a:solidFill>
            <a:srgbClr val="A5000E"/>
          </a:solidFill>
          <a:latin typeface="Posterama" panose="020B0504020200020000" pitchFamily="34" charset="0"/>
          <a:ea typeface="+mn-ea"/>
          <a:cs typeface="Posterama" panose="020B0504020200020000" pitchFamily="34" charset="0"/>
        </a:defRPr>
      </a:lvl1pPr>
      <a:lvl2pPr marL="914400" indent="-457200" algn="l" defTabSz="914400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3/12/2022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9410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ln w="28575">
            <a:solidFill>
              <a:schemeClr val="tx1"/>
            </a:solidFill>
          </a:ln>
          <a:solidFill>
            <a:srgbClr val="A5000E"/>
          </a:solidFill>
          <a:effectLst>
            <a:glow rad="101600">
              <a:schemeClr val="tx1">
                <a:alpha val="60000"/>
              </a:schemeClr>
            </a:glow>
          </a:effectLst>
          <a:latin typeface="Segoe UI Black" panose="020B0A02040204020203" pitchFamily="34" charset="0"/>
          <a:ea typeface="Segoe UI Black" panose="020B0A02040204020203" pitchFamily="34" charset="0"/>
          <a:cs typeface="Segoe UI Black" panose="020B0A02040204020203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/>
        <a:buNone/>
        <a:defRPr sz="4000" kern="1200">
          <a:solidFill>
            <a:srgbClr val="A5000E"/>
          </a:solidFill>
          <a:latin typeface="Posterama" panose="020B0504020200020000" pitchFamily="34" charset="0"/>
          <a:ea typeface="+mn-ea"/>
          <a:cs typeface="Posterama" panose="020B0504020200020000" pitchFamily="34" charset="0"/>
        </a:defRPr>
      </a:lvl1pPr>
      <a:lvl2pPr marL="914400" indent="-457200" algn="l" defTabSz="914400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E13D06-6242-4EA6-A7E4-496C873EEC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54559"/>
            <a:ext cx="12191999" cy="1348872"/>
          </a:xfrm>
        </p:spPr>
        <p:txBody>
          <a:bodyPr>
            <a:noAutofit/>
          </a:bodyPr>
          <a:lstStyle/>
          <a:p>
            <a:pPr algn="ctr"/>
            <a:r>
              <a:rPr lang="en-US" sz="8800" spc="600" dirty="0">
                <a:latin typeface="Bauhaus 93" panose="04030905020B02020C02" pitchFamily="82" charset="0"/>
                <a:cs typeface="Aharoni" panose="02010803020104030203" pitchFamily="2" charset="-79"/>
              </a:rPr>
              <a:t>WELCOME!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499C61-A195-40C9-8029-BD9E54908B38}"/>
              </a:ext>
            </a:extLst>
          </p:cNvPr>
          <p:cNvSpPr txBox="1"/>
          <p:nvPr/>
        </p:nvSpPr>
        <p:spPr>
          <a:xfrm>
            <a:off x="645835" y="5625451"/>
            <a:ext cx="11218984" cy="970478"/>
          </a:xfrm>
          <a:prstGeom prst="round2DiagRect">
            <a:avLst>
              <a:gd name="adj1" fmla="val 30939"/>
              <a:gd name="adj2" fmla="val 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Scripture taken from the New King James Version®.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Copyright © 1982 by Thomas Nelson. Used by permission. All rights reserved.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8054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47BF35E-A66E-4DBA-A57E-107404DD27D1}"/>
              </a:ext>
            </a:extLst>
          </p:cNvPr>
          <p:cNvSpPr txBox="1"/>
          <p:nvPr/>
        </p:nvSpPr>
        <p:spPr>
          <a:xfrm>
            <a:off x="743803" y="5309518"/>
            <a:ext cx="107043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>
                <a:ln w="28575">
                  <a:solidFill>
                    <a:srgbClr val="A5300F">
                      <a:lumMod val="75000"/>
                    </a:srgbClr>
                  </a:solidFill>
                </a:ln>
                <a:solidFill>
                  <a:schemeClr val="tx1">
                    <a:lumMod val="75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egoe UI" panose="020B0502040204020203" pitchFamily="34" charset="0"/>
                <a:ea typeface="Times New Roman" panose="02020603050405020304" pitchFamily="18" charset="0"/>
              </a:rPr>
              <a:t>“Whoever [has] no rule over his own spirit [Is like] a city broken down, without walls.”</a:t>
            </a:r>
            <a:endParaRPr kumimoji="0" lang="en-US" sz="4000" b="1" i="0" u="none" strike="noStrike" kern="1200" cap="none" spc="0" normalizeH="0" baseline="0" noProof="0" dirty="0">
              <a:ln w="28575">
                <a:solidFill>
                  <a:srgbClr val="A5300F">
                    <a:lumMod val="75000"/>
                  </a:srgbClr>
                </a:solidFill>
              </a:ln>
              <a:solidFill>
                <a:schemeClr val="tx1">
                  <a:lumMod val="75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uLnTx/>
              <a:uFillTx/>
              <a:latin typeface="Trebuchet M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004C9C-FCC9-4705-B237-7677CCE3697E}"/>
              </a:ext>
            </a:extLst>
          </p:cNvPr>
          <p:cNvSpPr txBox="1"/>
          <p:nvPr/>
        </p:nvSpPr>
        <p:spPr>
          <a:xfrm>
            <a:off x="1418649" y="555672"/>
            <a:ext cx="9354702" cy="141326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16600" spc="4500" dirty="0">
                <a:ln w="3810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ngenial Black" panose="020B0604020202020204" pitchFamily="2" charset="0"/>
              </a:rPr>
              <a:t>PRIDE</a:t>
            </a:r>
            <a:endParaRPr lang="en-US" sz="8000" spc="-300" dirty="0">
              <a:ln w="38100">
                <a:solidFill>
                  <a:schemeClr val="bg1"/>
                </a:solidFill>
              </a:ln>
              <a:solidFill>
                <a:schemeClr val="accent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Congenial Black" panose="020B0604020202020204" pitchFamily="2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114CA2-EA0F-44B2-9583-2F6A08AE4BF0}"/>
              </a:ext>
            </a:extLst>
          </p:cNvPr>
          <p:cNvCxnSpPr>
            <a:cxnSpLocks/>
          </p:cNvCxnSpPr>
          <p:nvPr/>
        </p:nvCxnSpPr>
        <p:spPr>
          <a:xfrm>
            <a:off x="1400259" y="1968932"/>
            <a:ext cx="9236639" cy="0"/>
          </a:xfrm>
          <a:prstGeom prst="line">
            <a:avLst/>
          </a:prstGeom>
          <a:ln w="1079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62FE5D2-2281-4552-926B-6A2763E49C7E}"/>
              </a:ext>
            </a:extLst>
          </p:cNvPr>
          <p:cNvSpPr txBox="1"/>
          <p:nvPr/>
        </p:nvSpPr>
        <p:spPr>
          <a:xfrm>
            <a:off x="1141876" y="4089759"/>
            <a:ext cx="9889858" cy="751127"/>
          </a:xfrm>
          <a:prstGeom prst="roundRect">
            <a:avLst>
              <a:gd name="adj" fmla="val 50000"/>
            </a:avLst>
          </a:prstGeom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600" normalizeH="0" baseline="0" noProof="0" dirty="0">
                <a:ln w="28575">
                  <a:solidFill>
                    <a:srgbClr val="A5300F">
                      <a:lumMod val="75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ngenial Black" panose="02000503040000020004" pitchFamily="2" charset="0"/>
                <a:ea typeface="Times New Roman" panose="02020603050405020304" pitchFamily="18" charset="0"/>
                <a:cs typeface="Biome" panose="020B0503030204020804" pitchFamily="34" charset="0"/>
              </a:rPr>
              <a:t> PROVERBS 25:28</a:t>
            </a:r>
            <a:endParaRPr kumimoji="0" lang="en-US" sz="3600" i="0" u="none" strike="noStrike" kern="1200" cap="none" spc="600" normalizeH="0" baseline="0" noProof="0" dirty="0">
              <a:ln w="28575">
                <a:solidFill>
                  <a:srgbClr val="A5300F">
                    <a:lumMod val="7500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Congenial Black" panose="02000503040000020004" pitchFamily="2" charset="0"/>
              <a:cs typeface="Biome" panose="020B05030302040208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047352-1DF5-4E57-89AA-9AA855E2C2F1}"/>
              </a:ext>
            </a:extLst>
          </p:cNvPr>
          <p:cNvSpPr txBox="1"/>
          <p:nvPr/>
        </p:nvSpPr>
        <p:spPr>
          <a:xfrm>
            <a:off x="1316529" y="2151728"/>
            <a:ext cx="95405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5400" b="0" i="0" u="none" strike="noStrike" kern="1200" cap="none" spc="600" normalizeH="0" baseline="0" noProof="0" dirty="0">
                <a:ln w="38100">
                  <a:solidFill>
                    <a:prstClr val="black"/>
                  </a:solidFill>
                </a:ln>
                <a:solidFill>
                  <a:srgbClr val="A5300F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Congenial Black" panose="020B0604020202020204" pitchFamily="2" charset="0"/>
                <a:ea typeface="+mn-ea"/>
                <a:cs typeface="+mn-cs"/>
              </a:rPr>
              <a:t>&amp;</a:t>
            </a:r>
            <a:r>
              <a:rPr kumimoji="0" lang="en-US" sz="6000" b="0" i="0" u="none" strike="noStrike" kern="1200" cap="none" spc="600" normalizeH="0" baseline="0" noProof="0" dirty="0">
                <a:ln w="38100">
                  <a:solidFill>
                    <a:prstClr val="black"/>
                  </a:solidFill>
                </a:ln>
                <a:solidFill>
                  <a:srgbClr val="A5300F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Congenial Black" panose="020B0604020202020204" pitchFamily="2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-300" normalizeH="0" baseline="0" noProof="0" dirty="0">
                <a:ln w="38100">
                  <a:solidFill>
                    <a:prstClr val="black"/>
                  </a:solidFill>
                </a:ln>
                <a:solidFill>
                  <a:srgbClr val="A5300F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Congenial Black" panose="020B0604020202020204" pitchFamily="2" charset="0"/>
                <a:ea typeface="+mn-ea"/>
                <a:cs typeface="+mn-cs"/>
              </a:rPr>
              <a:t>Divine Limitations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1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47BF35E-A66E-4DBA-A57E-107404DD27D1}"/>
              </a:ext>
            </a:extLst>
          </p:cNvPr>
          <p:cNvSpPr txBox="1"/>
          <p:nvPr/>
        </p:nvSpPr>
        <p:spPr>
          <a:xfrm>
            <a:off x="743804" y="5148400"/>
            <a:ext cx="1070438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28575">
                  <a:solidFill>
                    <a:srgbClr val="A5300F">
                      <a:lumMod val="75000"/>
                    </a:srgbClr>
                  </a:solidFill>
                </a:ln>
                <a:solidFill>
                  <a:schemeClr val="tx1">
                    <a:lumMod val="75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egoe UI" panose="020B0502040204020203" pitchFamily="34" charset="0"/>
                <a:ea typeface="Times New Roman" panose="02020603050405020304" pitchFamily="18" charset="0"/>
              </a:rPr>
              <a:t>“By pride comes nothing but strife, But with the well-advised [is] wisdom.”</a:t>
            </a:r>
            <a:endParaRPr kumimoji="0" lang="en-US" sz="4400" b="1" i="0" u="none" strike="noStrike" kern="1200" cap="none" spc="0" normalizeH="0" baseline="0" noProof="0" dirty="0">
              <a:ln w="28575">
                <a:solidFill>
                  <a:srgbClr val="A5300F">
                    <a:lumMod val="75000"/>
                  </a:srgbClr>
                </a:solidFill>
              </a:ln>
              <a:solidFill>
                <a:schemeClr val="tx1">
                  <a:lumMod val="75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uLnTx/>
              <a:uFillTx/>
              <a:latin typeface="Trebuchet M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60960D-DACA-4D22-AAA1-AF1379B42C29}"/>
              </a:ext>
            </a:extLst>
          </p:cNvPr>
          <p:cNvSpPr txBox="1"/>
          <p:nvPr/>
        </p:nvSpPr>
        <p:spPr>
          <a:xfrm>
            <a:off x="1141876" y="4078748"/>
            <a:ext cx="9889858" cy="715089"/>
          </a:xfrm>
          <a:prstGeom prst="roundRect">
            <a:avLst>
              <a:gd name="adj" fmla="val 50000"/>
            </a:avLst>
          </a:prstGeom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600" normalizeH="0" baseline="0" noProof="0" dirty="0">
                <a:ln w="28575">
                  <a:solidFill>
                    <a:srgbClr val="A5300F">
                      <a:lumMod val="75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ongenial Black" panose="02000503040000020004" pitchFamily="2" charset="0"/>
                <a:ea typeface="Times New Roman" panose="02020603050405020304" pitchFamily="18" charset="0"/>
                <a:cs typeface="Biome" panose="020B0503030204020804" pitchFamily="34" charset="0"/>
              </a:rPr>
              <a:t> PROVERBS 13:10</a:t>
            </a:r>
            <a:endParaRPr kumimoji="0" lang="en-US" sz="3600" i="0" u="none" strike="noStrike" kern="1200" cap="none" spc="600" normalizeH="0" baseline="0" noProof="0" dirty="0">
              <a:ln w="28575">
                <a:solidFill>
                  <a:srgbClr val="A5300F">
                    <a:lumMod val="7500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Congenial Black" panose="02000503040000020004" pitchFamily="2" charset="0"/>
              <a:cs typeface="Biome" panose="020B05030302040208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894E9D-F764-4576-940F-0B017B480B03}"/>
              </a:ext>
            </a:extLst>
          </p:cNvPr>
          <p:cNvSpPr txBox="1"/>
          <p:nvPr/>
        </p:nvSpPr>
        <p:spPr>
          <a:xfrm>
            <a:off x="1418649" y="555672"/>
            <a:ext cx="9354702" cy="141326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16600" spc="4500" dirty="0">
                <a:ln w="3810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ngenial Black" panose="020B0604020202020204" pitchFamily="2" charset="0"/>
              </a:rPr>
              <a:t>PRIDE</a:t>
            </a:r>
            <a:endParaRPr lang="en-US" sz="8000" spc="-300" dirty="0">
              <a:ln w="38100">
                <a:solidFill>
                  <a:schemeClr val="bg1"/>
                </a:solidFill>
              </a:ln>
              <a:solidFill>
                <a:schemeClr val="accent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Congenial Black" panose="020B06040202020202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6E46B0-F9B8-486F-ADA6-BCE6BCE55776}"/>
              </a:ext>
            </a:extLst>
          </p:cNvPr>
          <p:cNvSpPr txBox="1"/>
          <p:nvPr/>
        </p:nvSpPr>
        <p:spPr>
          <a:xfrm>
            <a:off x="1316529" y="2151728"/>
            <a:ext cx="95405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5400" b="0" i="0" u="none" strike="noStrike" kern="1200" cap="none" spc="600" normalizeH="0" baseline="0" noProof="0" dirty="0">
                <a:ln w="38100">
                  <a:solidFill>
                    <a:prstClr val="black"/>
                  </a:solidFill>
                </a:ln>
                <a:solidFill>
                  <a:srgbClr val="A5300F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Congenial Black" panose="020B0604020202020204" pitchFamily="2" charset="0"/>
                <a:ea typeface="+mn-ea"/>
                <a:cs typeface="+mn-cs"/>
              </a:rPr>
              <a:t>&amp;</a:t>
            </a:r>
            <a:r>
              <a:rPr kumimoji="0" lang="en-US" sz="6000" b="0" i="0" u="none" strike="noStrike" kern="1200" cap="none" spc="600" normalizeH="0" baseline="0" noProof="0" dirty="0">
                <a:ln w="38100">
                  <a:solidFill>
                    <a:prstClr val="black"/>
                  </a:solidFill>
                </a:ln>
                <a:solidFill>
                  <a:srgbClr val="A5300F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Congenial Black" panose="020B0604020202020204" pitchFamily="2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-300" normalizeH="0" baseline="0" noProof="0" dirty="0">
                <a:ln w="38100">
                  <a:solidFill>
                    <a:prstClr val="black"/>
                  </a:solidFill>
                </a:ln>
                <a:solidFill>
                  <a:srgbClr val="A5300F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Congenial Black" panose="020B0604020202020204" pitchFamily="2" charset="0"/>
                <a:ea typeface="+mn-ea"/>
                <a:cs typeface="+mn-cs"/>
              </a:rPr>
              <a:t>Divine Limitations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E90A36D-70EB-41CE-A85B-85C7DFD12386}"/>
              </a:ext>
            </a:extLst>
          </p:cNvPr>
          <p:cNvCxnSpPr>
            <a:cxnSpLocks/>
          </p:cNvCxnSpPr>
          <p:nvPr/>
        </p:nvCxnSpPr>
        <p:spPr>
          <a:xfrm>
            <a:off x="1400259" y="1968932"/>
            <a:ext cx="9236639" cy="0"/>
          </a:xfrm>
          <a:prstGeom prst="line">
            <a:avLst/>
          </a:prstGeom>
          <a:ln w="1079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240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A1DF34C-2CB9-4B2B-A088-58C0CFF01A93}"/>
              </a:ext>
            </a:extLst>
          </p:cNvPr>
          <p:cNvSpPr txBox="1"/>
          <p:nvPr/>
        </p:nvSpPr>
        <p:spPr>
          <a:xfrm>
            <a:off x="1344164" y="2516676"/>
            <a:ext cx="428685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spc="3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Pride corrupted those giving to the church</a:t>
            </a:r>
            <a:br>
              <a:rPr lang="en-US" sz="4000" b="1" i="1" spc="3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</a:br>
            <a:r>
              <a:rPr lang="en-US" sz="4000" b="1" i="1" spc="3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(Acts 5:1-10)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960288-BBD3-4F05-A608-AC40012B5AC7}"/>
              </a:ext>
            </a:extLst>
          </p:cNvPr>
          <p:cNvSpPr txBox="1"/>
          <p:nvPr/>
        </p:nvSpPr>
        <p:spPr>
          <a:xfrm>
            <a:off x="6560977" y="2516676"/>
            <a:ext cx="428685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spc="3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Pride corrupted </a:t>
            </a:r>
            <a:r>
              <a:rPr lang="en-US" sz="4000" b="1" i="1" spc="30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the church’s </a:t>
            </a:r>
            <a:r>
              <a:rPr lang="en-US" sz="4000" b="1" i="1" spc="3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use of her spiritual gifts</a:t>
            </a:r>
            <a:br>
              <a:rPr lang="en-US" sz="4000" b="1" i="1" spc="3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</a:br>
            <a:r>
              <a:rPr lang="en-US" sz="4000" b="1" i="1" spc="3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(1 Cor. 12-14)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7B0963-CCB9-4C9D-9DD3-A3797BD9246E}"/>
              </a:ext>
            </a:extLst>
          </p:cNvPr>
          <p:cNvSpPr txBox="1"/>
          <p:nvPr/>
        </p:nvSpPr>
        <p:spPr>
          <a:xfrm>
            <a:off x="1418649" y="555672"/>
            <a:ext cx="9354702" cy="141326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16600" spc="4500" dirty="0">
                <a:ln w="3810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ngenial Black" panose="020B0604020202020204" pitchFamily="2" charset="0"/>
              </a:rPr>
              <a:t>PRIDE</a:t>
            </a:r>
            <a:endParaRPr lang="en-US" sz="8000" spc="-300" dirty="0">
              <a:ln w="38100">
                <a:solidFill>
                  <a:schemeClr val="bg1"/>
                </a:solidFill>
              </a:ln>
              <a:solidFill>
                <a:schemeClr val="accent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Congenial Black" panose="020B0604020202020204" pitchFamily="2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622C381-F626-41ED-B1E3-2C1EA3FD2BC1}"/>
              </a:ext>
            </a:extLst>
          </p:cNvPr>
          <p:cNvCxnSpPr>
            <a:cxnSpLocks/>
          </p:cNvCxnSpPr>
          <p:nvPr/>
        </p:nvCxnSpPr>
        <p:spPr>
          <a:xfrm>
            <a:off x="1400259" y="1968932"/>
            <a:ext cx="9236639" cy="0"/>
          </a:xfrm>
          <a:prstGeom prst="line">
            <a:avLst/>
          </a:prstGeom>
          <a:ln w="1079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311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02317" y="333829"/>
            <a:ext cx="10880084" cy="6524171"/>
          </a:xfrm>
        </p:spPr>
        <p:txBody>
          <a:bodyPr anchor="t" anchorCtr="0">
            <a:normAutofit fontScale="92500" lnSpcReduction="10000"/>
          </a:bodyPr>
          <a:lstStyle/>
          <a:p>
            <a:r>
              <a:rPr lang="en-US" sz="6300" b="1" u="sng" dirty="0">
                <a:ln w="28575">
                  <a:solidFill>
                    <a:schemeClr val="bg1"/>
                  </a:solidFill>
                </a:ln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DESTRUCTION &amp; PRIDE</a:t>
            </a:r>
            <a:br>
              <a:rPr lang="en-US" sz="4400" i="1" dirty="0"/>
            </a:br>
            <a:endParaRPr lang="en-US" sz="4400" i="1" dirty="0"/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b="1" dirty="0">
                <a:latin typeface="Rockwell Condensed" panose="02060603050405020104" pitchFamily="18" charset="0"/>
              </a:rPr>
              <a:t>Promotes division – 1 Cor. 1:12, 13</a:t>
            </a:r>
          </a:p>
          <a:p>
            <a:pPr lvl="2"/>
            <a:r>
              <a:rPr lang="en-US" sz="4000" b="1" dirty="0">
                <a:solidFill>
                  <a:schemeClr val="accent1"/>
                </a:solidFill>
              </a:rPr>
              <a:t>Versus</a:t>
            </a:r>
            <a:r>
              <a:rPr lang="en-US" sz="4000" b="1" dirty="0"/>
              <a:t> humility – Eph. 4:1-3; Jn. 15:14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b="1" dirty="0">
                <a:latin typeface="Rockwell Condensed" panose="02060603050405020104" pitchFamily="18" charset="0"/>
              </a:rPr>
              <a:t>Challenges divine authority </a:t>
            </a:r>
            <a:br>
              <a:rPr lang="en-US" sz="4000" b="1" dirty="0">
                <a:latin typeface="Rockwell Condensed" panose="02060603050405020104" pitchFamily="18" charset="0"/>
              </a:rPr>
            </a:br>
            <a:r>
              <a:rPr lang="en-US" sz="4000" b="1" dirty="0">
                <a:latin typeface="Rockwell Condensed" panose="02060603050405020104" pitchFamily="18" charset="0"/>
              </a:rPr>
              <a:t>– 2 Chron. 26:16</a:t>
            </a:r>
          </a:p>
          <a:p>
            <a:pPr lvl="2"/>
            <a:r>
              <a:rPr lang="en-US" sz="4000" b="1" dirty="0">
                <a:solidFill>
                  <a:schemeClr val="accent1"/>
                </a:solidFill>
              </a:rPr>
              <a:t>Versus</a:t>
            </a:r>
            <a:r>
              <a:rPr lang="en-US" sz="4000" b="1" dirty="0"/>
              <a:t> humility – Lk. 5:5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b="1" dirty="0">
                <a:latin typeface="Rockwell Condensed" panose="02060603050405020104" pitchFamily="18" charset="0"/>
              </a:rPr>
              <a:t>Replaces the mission of God’s commission </a:t>
            </a:r>
            <a:br>
              <a:rPr lang="en-US" sz="4000" b="1" dirty="0">
                <a:latin typeface="Rockwell Condensed" panose="02060603050405020104" pitchFamily="18" charset="0"/>
              </a:rPr>
            </a:br>
            <a:r>
              <a:rPr lang="en-US" sz="4000" b="1" dirty="0">
                <a:latin typeface="Rockwell Condensed" panose="02060603050405020104" pitchFamily="18" charset="0"/>
              </a:rPr>
              <a:t>– 1 Sam. 15:1-23</a:t>
            </a:r>
          </a:p>
          <a:p>
            <a:pPr lvl="2"/>
            <a:r>
              <a:rPr lang="en-US" b="1" dirty="0">
                <a:solidFill>
                  <a:schemeClr val="accent1"/>
                </a:solidFill>
              </a:rPr>
              <a:t>Versus</a:t>
            </a:r>
            <a:r>
              <a:rPr lang="en-US" b="1" dirty="0"/>
              <a:t> humility – Col. 3:12-17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2ED023-ACAC-49E7-A800-7B3F073B93FC}"/>
              </a:ext>
            </a:extLst>
          </p:cNvPr>
          <p:cNvSpPr txBox="1"/>
          <p:nvPr/>
        </p:nvSpPr>
        <p:spPr>
          <a:xfrm>
            <a:off x="653936" y="1163201"/>
            <a:ext cx="10662369" cy="480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“Pride </a:t>
            </a:r>
            <a:r>
              <a:rPr lang="en-US" sz="2400" i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goes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before destruction, And a haughty spirit before a fall” (Prov. 16:18)</a:t>
            </a:r>
            <a:endParaRPr lang="en-US" sz="24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94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02316" y="241905"/>
            <a:ext cx="11091577" cy="6376610"/>
          </a:xfrm>
        </p:spPr>
        <p:txBody>
          <a:bodyPr anchor="t" anchorCtr="0">
            <a:normAutofit/>
          </a:bodyPr>
          <a:lstStyle/>
          <a:p>
            <a:r>
              <a:rPr lang="en-US" sz="5800" b="1" u="sng" dirty="0">
                <a:ln w="28575">
                  <a:solidFill>
                    <a:schemeClr val="bg1"/>
                  </a:solidFill>
                </a:ln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DESTRUCTION &amp; PRIDE</a:t>
            </a:r>
            <a:br>
              <a:rPr lang="en-US" sz="4400" i="1" dirty="0"/>
            </a:br>
            <a:endParaRPr lang="en-US" sz="4400" i="1" dirty="0"/>
          </a:p>
          <a:p>
            <a:pPr marL="685800" lvl="1" indent="-571500">
              <a:buFont typeface="Wingdings" panose="05000000000000000000" pitchFamily="2" charset="2"/>
              <a:buChar char="§"/>
            </a:pPr>
            <a:r>
              <a:rPr lang="en-US" sz="4800" b="1" dirty="0">
                <a:ln w="22225">
                  <a:solidFill>
                    <a:schemeClr val="bg2"/>
                  </a:solidFill>
                </a:ln>
                <a:solidFill>
                  <a:schemeClr val="accent1"/>
                </a:solidFill>
                <a:effectLst>
                  <a:glow rad="127000">
                    <a:schemeClr val="tx1"/>
                  </a:glow>
                </a:effectLst>
                <a:latin typeface="Rockwell Condensed" panose="02060603050405020104" pitchFamily="18" charset="0"/>
              </a:rPr>
              <a:t>Ignores limitations</a:t>
            </a:r>
          </a:p>
          <a:p>
            <a:pPr marL="1198563" lvl="2" indent="-571500">
              <a:buFont typeface="Arial" panose="020B0604020202020204" pitchFamily="34" charset="0"/>
              <a:buChar char="•"/>
            </a:pPr>
            <a:r>
              <a:rPr lang="en-US" sz="4000" b="1" dirty="0">
                <a:latin typeface="Rockwell Condensed" panose="02060603050405020104" pitchFamily="18" charset="0"/>
              </a:rPr>
              <a:t>Limitations for inspired men – 1 Cor. 14:27ff</a:t>
            </a:r>
          </a:p>
          <a:p>
            <a:pPr marL="1198563" lvl="2" indent="-571500">
              <a:buFont typeface="Arial" panose="020B0604020202020204" pitchFamily="34" charset="0"/>
              <a:buChar char="•"/>
            </a:pPr>
            <a:r>
              <a:rPr lang="en-US" sz="4000" b="1" dirty="0">
                <a:latin typeface="Rockwell Condensed" panose="02060603050405020104" pitchFamily="18" charset="0"/>
              </a:rPr>
              <a:t>Presumption – Deut. 17:8-13; Psa. 19:13</a:t>
            </a:r>
          </a:p>
          <a:p>
            <a:pPr marL="1198563" lvl="2" indent="-571500">
              <a:buFont typeface="Arial" panose="020B0604020202020204" pitchFamily="34" charset="0"/>
              <a:buChar char="•"/>
            </a:pPr>
            <a:r>
              <a:rPr lang="en-US" sz="4000" b="1" dirty="0">
                <a:latin typeface="Rockwell Condensed" panose="02060603050405020104" pitchFamily="18" charset="0"/>
              </a:rPr>
              <a:t>Add to/subtract from – Deut. 4:2; Rev. 22:18, 19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2ED023-ACAC-49E7-A800-7B3F073B93FC}"/>
              </a:ext>
            </a:extLst>
          </p:cNvPr>
          <p:cNvSpPr txBox="1"/>
          <p:nvPr/>
        </p:nvSpPr>
        <p:spPr>
          <a:xfrm>
            <a:off x="653936" y="1163201"/>
            <a:ext cx="10662369" cy="480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“Pride </a:t>
            </a:r>
            <a:r>
              <a:rPr lang="en-US" sz="2400" i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goes</a:t>
            </a:r>
            <a:r>
              <a:rPr lang="en-US" sz="2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before destruction, And a haughty spirit before a fall” (Prov. 16:18)</a:t>
            </a:r>
            <a:endParaRPr lang="en-US" sz="24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2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D7D30B-F1BE-4A32-86D3-04899797A8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9249" y="518605"/>
            <a:ext cx="7581122" cy="3152992"/>
          </a:xfrm>
        </p:spPr>
        <p:txBody>
          <a:bodyPr>
            <a:normAutofit fontScale="92500"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WIDOWS – 1 Timothy 5:3-16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Widows versus real widows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Individual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versus </a:t>
            </a:r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congregational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responsibility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F14EF9-7CF2-4FAE-89E0-38E2D99A834F}"/>
              </a:ext>
            </a:extLst>
          </p:cNvPr>
          <p:cNvSpPr txBox="1"/>
          <p:nvPr/>
        </p:nvSpPr>
        <p:spPr>
          <a:xfrm>
            <a:off x="5042748" y="2751391"/>
            <a:ext cx="7099421" cy="2462213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8000" b="1" spc="600" dirty="0">
                <a:ln>
                  <a:solidFill>
                    <a:sysClr val="windowText" lastClr="000000"/>
                  </a:solidFill>
                </a:ln>
                <a:solidFill>
                  <a:srgbClr val="A5000E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r</a:t>
            </a:r>
            <a:r>
              <a:rPr kumimoji="0" lang="en-US" sz="8000" b="1" i="0" strike="noStrike" kern="1200" cap="none" spc="600" normalizeH="0" baseline="0" noProof="0" dirty="0" err="1">
                <a:ln>
                  <a:solidFill>
                    <a:sysClr val="windowText" lastClr="000000"/>
                  </a:solidFill>
                </a:ln>
                <a:solidFill>
                  <a:srgbClr val="A5000E"/>
                </a:solidFill>
                <a:effectLst/>
                <a:uLnTx/>
                <a:uFillTx/>
                <a:latin typeface="Posterama" panose="020B0504020200020000" pitchFamily="34" charset="0"/>
                <a:ea typeface="+mn-ea"/>
                <a:cs typeface="Posterama" panose="020B0504020200020000" pitchFamily="34" charset="0"/>
              </a:rPr>
              <a:t>estr</a:t>
            </a:r>
            <a:r>
              <a:rPr kumimoji="0" lang="en-US" sz="8000" b="1" i="0" strike="noStrike" kern="1200" cap="none" spc="60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rgbClr val="A5000E"/>
                </a:solidFill>
                <a:effectLst/>
                <a:uLnTx/>
                <a:uFillTx/>
                <a:latin typeface="Posterama" panose="020B0504020200020000" pitchFamily="34" charset="0"/>
                <a:ea typeface="+mn-ea"/>
                <a:cs typeface="Posterama" panose="020B0504020200020000" pitchFamily="34" charset="0"/>
              </a:rPr>
              <a:t>  </a:t>
            </a:r>
            <a:r>
              <a:rPr kumimoji="0" lang="en-US" sz="8000" b="1" i="0" strike="noStrike" kern="1200" cap="none" spc="600" normalizeH="0" baseline="0" noProof="0" dirty="0" err="1">
                <a:ln>
                  <a:solidFill>
                    <a:sysClr val="windowText" lastClr="000000"/>
                  </a:solidFill>
                </a:ln>
                <a:solidFill>
                  <a:srgbClr val="A5000E"/>
                </a:solidFill>
                <a:effectLst/>
                <a:uLnTx/>
                <a:uFillTx/>
                <a:latin typeface="Posterama" panose="020B0504020200020000" pitchFamily="34" charset="0"/>
                <a:ea typeface="+mn-ea"/>
                <a:cs typeface="Posterama" panose="020B0504020200020000" pitchFamily="34" charset="0"/>
              </a:rPr>
              <a:t>ctions</a:t>
            </a:r>
            <a:endParaRPr kumimoji="0" lang="en-US" sz="8000" b="1" i="0" strike="noStrike" kern="1200" cap="none" spc="600" normalizeH="0" baseline="0" noProof="0" dirty="0">
              <a:ln>
                <a:solidFill>
                  <a:sysClr val="windowText" lastClr="000000"/>
                </a:solidFill>
              </a:ln>
              <a:solidFill>
                <a:srgbClr val="A5000E"/>
              </a:solidFill>
              <a:effectLst/>
              <a:uLnTx/>
              <a:uFillTx/>
              <a:latin typeface="Posterama" panose="020B0504020200020000" pitchFamily="34" charset="0"/>
              <a:ea typeface="+mn-ea"/>
              <a:cs typeface="Posterama" panose="020B0504020200020000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39F8BB0-66A6-45A7-ABC1-F1B2DCA45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29" b="1193"/>
          <a:stretch/>
        </p:blipFill>
        <p:spPr>
          <a:xfrm>
            <a:off x="7827565" y="793448"/>
            <a:ext cx="871804" cy="5549295"/>
          </a:xfrm>
          <a:prstGeom prst="rect">
            <a:avLst/>
          </a:prstGeom>
        </p:spPr>
      </p:pic>
      <p:pic>
        <p:nvPicPr>
          <p:cNvPr id="13" name="Graphic 12" descr="Warning with solid fill">
            <a:extLst>
              <a:ext uri="{FF2B5EF4-FFF2-40B4-BE49-F238E27FC236}">
                <a16:creationId xmlns:a16="http://schemas.microsoft.com/office/drawing/2014/main" id="{BCF1E04C-6F09-4167-BCB6-8E25D9354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06267" y="3477752"/>
            <a:ext cx="914400" cy="1027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F96807-C5AF-4A61-B8CE-0DDAD07C0E03}"/>
              </a:ext>
            </a:extLst>
          </p:cNvPr>
          <p:cNvSpPr txBox="1"/>
          <p:nvPr/>
        </p:nvSpPr>
        <p:spPr>
          <a:xfrm>
            <a:off x="480526" y="5329010"/>
            <a:ext cx="67040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spc="300" dirty="0">
                <a:solidFill>
                  <a:schemeClr val="accent1"/>
                </a:solidFill>
              </a:rPr>
              <a:t>Is the church </a:t>
            </a:r>
            <a:r>
              <a:rPr lang="en-US" sz="3600" b="1" i="1" u="sng" spc="300" dirty="0">
                <a:solidFill>
                  <a:schemeClr val="accent1"/>
                </a:solidFill>
              </a:rPr>
              <a:t>limited</a:t>
            </a:r>
            <a:r>
              <a:rPr lang="en-US" sz="3600" b="1" i="1" spc="300" dirty="0">
                <a:solidFill>
                  <a:schemeClr val="accent1"/>
                </a:solidFill>
              </a:rPr>
              <a:t> in the area of </a:t>
            </a:r>
            <a:r>
              <a:rPr lang="en-US" sz="3600" b="1" i="1" u="sng" spc="300" dirty="0">
                <a:solidFill>
                  <a:schemeClr val="accent1"/>
                </a:solidFill>
              </a:rPr>
              <a:t>benevolence</a:t>
            </a:r>
            <a:r>
              <a:rPr lang="en-US" sz="3600" b="1" i="1" spc="300" dirty="0">
                <a:solidFill>
                  <a:schemeClr val="accent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65553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D7D30B-F1BE-4A32-86D3-04899797A8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9249" y="518605"/>
            <a:ext cx="7091265" cy="3152992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Acts 2:38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ysClr val="windowText" lastClr="000000"/>
                </a:solidFill>
              </a:rPr>
              <a:t>remission of sins </a:t>
            </a:r>
            <a:r>
              <a:rPr lang="en-US" dirty="0">
                <a:solidFill>
                  <a:sysClr val="windowText" lastClr="000000"/>
                </a:solidFill>
              </a:rPr>
              <a:t>is limited for those who </a:t>
            </a:r>
            <a:r>
              <a:rPr lang="en-US" u="sng" dirty="0">
                <a:solidFill>
                  <a:sysClr val="windowText" lastClr="000000"/>
                </a:solidFill>
              </a:rPr>
              <a:t>                  </a:t>
            </a:r>
            <a:r>
              <a:rPr lang="en-US" dirty="0">
                <a:solidFill>
                  <a:sysClr val="windowText" lastClr="000000"/>
                </a:solidFill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EEFFA2-F749-424E-9B28-24B507219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6228" y="421786"/>
            <a:ext cx="4036523" cy="3152992"/>
          </a:xfrm>
          <a:prstGeom prst="rect">
            <a:avLst/>
          </a:prstGeom>
          <a:effectLst>
            <a:glow rad="101600">
              <a:schemeClr val="tx1">
                <a:alpha val="60000"/>
              </a:schemeClr>
            </a:glow>
          </a:effectLst>
        </p:spPr>
      </p:pic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388BFB08-A020-4AAF-9D90-FFFF10DE12FB}"/>
              </a:ext>
            </a:extLst>
          </p:cNvPr>
          <p:cNvSpPr txBox="1">
            <a:spLocks/>
          </p:cNvSpPr>
          <p:nvPr/>
        </p:nvSpPr>
        <p:spPr>
          <a:xfrm>
            <a:off x="289249" y="3671597"/>
            <a:ext cx="7091265" cy="31529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/>
              <a:buNone/>
              <a:defRPr sz="4000" kern="1200">
                <a:solidFill>
                  <a:srgbClr val="A5000E"/>
                </a:solidFill>
                <a:latin typeface="Posterama" panose="020B0504020200020000" pitchFamily="34" charset="0"/>
                <a:ea typeface="+mn-ea"/>
                <a:cs typeface="Posterama" panose="020B0504020200020000" pitchFamily="34" charset="0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/>
              <a:buNone/>
              <a:defRPr sz="3600" kern="1200">
                <a:solidFill>
                  <a:schemeClr val="bg1"/>
                </a:solidFill>
                <a:latin typeface="MoolBoran" panose="020B0100010101010101" pitchFamily="34" charset="0"/>
                <a:ea typeface="+mn-ea"/>
                <a:cs typeface="MoolBoran" panose="020B0100010101010101" pitchFamily="34" charset="0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/>
              <a:buNone/>
              <a:defRPr sz="3600" kern="1200">
                <a:solidFill>
                  <a:schemeClr val="bg1"/>
                </a:solidFill>
                <a:latin typeface="MoolBoran" panose="020B0100010101010101" pitchFamily="34" charset="0"/>
                <a:ea typeface="+mn-ea"/>
                <a:cs typeface="MoolBoran" panose="020B0100010101010101" pitchFamily="34" charset="0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/>
              <a:buNone/>
              <a:defRPr sz="3600" kern="1200">
                <a:solidFill>
                  <a:schemeClr val="bg1"/>
                </a:solidFill>
                <a:latin typeface="MoolBoran" panose="020B0100010101010101" pitchFamily="34" charset="0"/>
                <a:ea typeface="+mn-ea"/>
                <a:cs typeface="MoolBoran" panose="020B0100010101010101" pitchFamily="34" charset="0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/>
              <a:buNone/>
              <a:defRPr sz="3600" kern="1200">
                <a:solidFill>
                  <a:schemeClr val="bg1"/>
                </a:solidFill>
                <a:latin typeface="MoolBoran" panose="020B0100010101010101" pitchFamily="34" charset="0"/>
                <a:ea typeface="+mn-ea"/>
                <a:cs typeface="MoolBoran" panose="020B0100010101010101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chemeClr val="bg1"/>
                </a:solidFill>
              </a:rPr>
              <a:t>Mark 16:16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ysClr val="windowText" lastClr="000000"/>
                </a:solidFill>
              </a:rPr>
              <a:t>Salvation is limited for those who </a:t>
            </a:r>
            <a:r>
              <a:rPr lang="en-US" u="sng" dirty="0">
                <a:solidFill>
                  <a:sysClr val="windowText" lastClr="000000"/>
                </a:solidFill>
              </a:rPr>
              <a:t>                        </a:t>
            </a:r>
            <a:r>
              <a:rPr lang="en-US" dirty="0">
                <a:solidFill>
                  <a:sysClr val="windowText" lastClr="000000"/>
                </a:solidFill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A5AB35-501D-402B-B0E0-1324A2C96804}"/>
              </a:ext>
            </a:extLst>
          </p:cNvPr>
          <p:cNvSpPr txBox="1"/>
          <p:nvPr/>
        </p:nvSpPr>
        <p:spPr>
          <a:xfrm>
            <a:off x="7571792" y="3848877"/>
            <a:ext cx="41942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50" dirty="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No emotionally supercharged argument will change what these verses say.</a:t>
            </a:r>
          </a:p>
        </p:txBody>
      </p:sp>
    </p:spTree>
    <p:extLst>
      <p:ext uri="{BB962C8B-B14F-4D97-AF65-F5344CB8AC3E}">
        <p14:creationId xmlns:p14="http://schemas.microsoft.com/office/powerpoint/2010/main" val="79004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CD24A8-49EE-40A3-9AEB-A751AEFAA7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317" y="561829"/>
            <a:ext cx="7104296" cy="5805547"/>
          </a:xfrm>
        </p:spPr>
        <p:txBody>
          <a:bodyPr>
            <a:normAutofit/>
          </a:bodyPr>
          <a:lstStyle/>
          <a:p>
            <a:r>
              <a:rPr lang="en-US" b="0" i="0" u="none" strike="noStrike" baseline="0" dirty="0">
                <a:solidFill>
                  <a:srgbClr val="0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 Black" panose="020B0A04020102020204" pitchFamily="34" charset="0"/>
              </a:rPr>
              <a:t>ACTS 10:47, 48</a:t>
            </a:r>
          </a:p>
          <a:p>
            <a:r>
              <a:rPr lang="en-US" sz="3600" b="0" i="0" u="none" strike="noStrike" baseline="0" dirty="0">
                <a:solidFill>
                  <a:srgbClr val="0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egoe UI" panose="020B0502040204020203" pitchFamily="34" charset="0"/>
              </a:rPr>
              <a:t>"Can anyone forbid </a:t>
            </a:r>
            <a:r>
              <a:rPr lang="en-US" sz="3600" b="1" i="0" u="sng" strike="noStrike" baseline="0" dirty="0">
                <a:solidFill>
                  <a:srgbClr val="0070C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egoe UI" panose="020B0502040204020203" pitchFamily="34" charset="0"/>
              </a:rPr>
              <a:t>water</a:t>
            </a:r>
            <a:r>
              <a:rPr lang="en-US" sz="3600" b="0" i="0" u="none" strike="noStrike" baseline="0" dirty="0">
                <a:solidFill>
                  <a:srgbClr val="0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egoe UI" panose="020B0502040204020203" pitchFamily="34" charset="0"/>
              </a:rPr>
              <a:t>, that these should not be baptized who have received the Holy Spirit just as we </a:t>
            </a:r>
            <a:r>
              <a:rPr lang="en-US" sz="3600" b="0" i="1" u="none" strike="noStrike" baseline="0" dirty="0">
                <a:solidFill>
                  <a:srgbClr val="0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egoe UI" panose="020B0502040204020203" pitchFamily="34" charset="0"/>
              </a:rPr>
              <a:t>have</a:t>
            </a:r>
            <a:r>
              <a:rPr lang="en-US" sz="3600" b="0" i="0" u="none" strike="noStrike" baseline="0" dirty="0">
                <a:solidFill>
                  <a:srgbClr val="0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egoe UI" panose="020B0502040204020203" pitchFamily="34" charset="0"/>
              </a:rPr>
              <a:t>?"</a:t>
            </a:r>
          </a:p>
          <a:p>
            <a:r>
              <a:rPr lang="en-US" sz="3600" b="1" i="0" u="sng" strike="noStrike" baseline="0" dirty="0">
                <a:solidFill>
                  <a:srgbClr val="0070C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egoe UI" panose="020B0502040204020203" pitchFamily="34" charset="0"/>
              </a:rPr>
              <a:t>And he commanded them to be baptized</a:t>
            </a:r>
            <a:r>
              <a:rPr lang="en-US" sz="3600" b="0" i="0" u="none" strike="noStrike" baseline="0" dirty="0">
                <a:solidFill>
                  <a:srgbClr val="0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Segoe UI" panose="020B0502040204020203" pitchFamily="34" charset="0"/>
              </a:rPr>
              <a:t> in the name of the Lord. Then they asked him to stay a few days.</a:t>
            </a:r>
            <a:endParaRPr lang="en-US" sz="6600" dirty="0"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2BA3D5-2967-41FE-943E-D3E08714F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6613" y="1969549"/>
            <a:ext cx="4139543" cy="329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9875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efaul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1886</TotalTime>
  <Words>350</Words>
  <Application>Microsoft Office PowerPoint</Application>
  <PresentationFormat>Widescreen</PresentationFormat>
  <Paragraphs>42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4" baseType="lpstr">
      <vt:lpstr>Arial</vt:lpstr>
      <vt:lpstr>Arial Black</vt:lpstr>
      <vt:lpstr>Bauhaus 93</vt:lpstr>
      <vt:lpstr>Calibri</vt:lpstr>
      <vt:lpstr>Cambria</vt:lpstr>
      <vt:lpstr>Congenial Black</vt:lpstr>
      <vt:lpstr>MoolBoran</vt:lpstr>
      <vt:lpstr>Posterama</vt:lpstr>
      <vt:lpstr>Rockwell Condensed</vt:lpstr>
      <vt:lpstr>Segoe UI</vt:lpstr>
      <vt:lpstr>Segoe UI Black</vt:lpstr>
      <vt:lpstr>Trebuchet MS</vt:lpstr>
      <vt:lpstr>Wingdings</vt:lpstr>
      <vt:lpstr>Default</vt:lpstr>
      <vt:lpstr>1_Default</vt:lpstr>
      <vt:lpstr>WELCOME!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Wallace</dc:creator>
  <cp:lastModifiedBy>Steven Wallace</cp:lastModifiedBy>
  <cp:revision>2</cp:revision>
  <dcterms:created xsi:type="dcterms:W3CDTF">2022-02-16T19:51:47Z</dcterms:created>
  <dcterms:modified xsi:type="dcterms:W3CDTF">2022-03-12T17:59:59Z</dcterms:modified>
</cp:coreProperties>
</file>