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83" r:id="rId2"/>
    <p:sldId id="257" r:id="rId3"/>
    <p:sldId id="263" r:id="rId4"/>
    <p:sldId id="264" r:id="rId5"/>
    <p:sldId id="265" r:id="rId6"/>
    <p:sldId id="266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329191-6050-45D5-B16B-609FD9095F25}" v="729" dt="2022-03-05T20:19:10.0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02" y="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Wallace" userId="f455ab06884d4394" providerId="LiveId" clId="{75329191-6050-45D5-B16B-609FD9095F25}"/>
    <pc:docChg chg="undo redo custSel addSld delSld modSld sldOrd delMainMaster modMainMaster">
      <pc:chgData name="Steven Wallace" userId="f455ab06884d4394" providerId="LiveId" clId="{75329191-6050-45D5-B16B-609FD9095F25}" dt="2022-03-05T20:19:19.035" v="3657" actId="20577"/>
      <pc:docMkLst>
        <pc:docMk/>
      </pc:docMkLst>
      <pc:sldChg chg="del">
        <pc:chgData name="Steven Wallace" userId="f455ab06884d4394" providerId="LiveId" clId="{75329191-6050-45D5-B16B-609FD9095F25}" dt="2022-02-16T19:53:05.335" v="0" actId="47"/>
        <pc:sldMkLst>
          <pc:docMk/>
          <pc:sldMk cId="1873325291" sldId="256"/>
        </pc:sldMkLst>
      </pc:sldChg>
      <pc:sldChg chg="addSp delSp modSp mod modTransition delAnim modAnim">
        <pc:chgData name="Steven Wallace" userId="f455ab06884d4394" providerId="LiveId" clId="{75329191-6050-45D5-B16B-609FD9095F25}" dt="2022-03-04T19:20:01.447" v="3617" actId="14838"/>
        <pc:sldMkLst>
          <pc:docMk/>
          <pc:sldMk cId="3877253977" sldId="257"/>
        </pc:sldMkLst>
        <pc:spChg chg="del">
          <ac:chgData name="Steven Wallace" userId="f455ab06884d4394" providerId="LiveId" clId="{75329191-6050-45D5-B16B-609FD9095F25}" dt="2022-02-16T20:21:34.148" v="412" actId="478"/>
          <ac:spMkLst>
            <pc:docMk/>
            <pc:sldMk cId="3877253977" sldId="257"/>
            <ac:spMk id="2" creationId="{00000000-0000-0000-0000-000000000000}"/>
          </ac:spMkLst>
        </pc:spChg>
        <pc:spChg chg="add mod">
          <ac:chgData name="Steven Wallace" userId="f455ab06884d4394" providerId="LiveId" clId="{75329191-6050-45D5-B16B-609FD9095F25}" dt="2022-03-03T19:08:58.476" v="3572" actId="403"/>
          <ac:spMkLst>
            <pc:docMk/>
            <pc:sldMk cId="3877253977" sldId="257"/>
            <ac:spMk id="2" creationId="{9160960D-DACA-4D22-AAA1-AF1379B42C29}"/>
          </ac:spMkLst>
        </pc:spChg>
        <pc:spChg chg="add del mod">
          <ac:chgData name="Steven Wallace" userId="f455ab06884d4394" providerId="LiveId" clId="{75329191-6050-45D5-B16B-609FD9095F25}" dt="2022-03-01T16:48:37.735" v="1155" actId="21"/>
          <ac:spMkLst>
            <pc:docMk/>
            <pc:sldMk cId="3877253977" sldId="257"/>
            <ac:spMk id="4" creationId="{26538DCA-416E-4CDB-9425-09F7F9C9783D}"/>
          </ac:spMkLst>
        </pc:spChg>
        <pc:spChg chg="add del mod">
          <ac:chgData name="Steven Wallace" userId="f455ab06884d4394" providerId="LiveId" clId="{75329191-6050-45D5-B16B-609FD9095F25}" dt="2022-03-03T19:04:11.292" v="3526" actId="21"/>
          <ac:spMkLst>
            <pc:docMk/>
            <pc:sldMk cId="3877253977" sldId="257"/>
            <ac:spMk id="4" creationId="{88E2AF6E-43A9-4C04-B1A7-DCC5C784E9E8}"/>
          </ac:spMkLst>
        </pc:spChg>
        <pc:spChg chg="del">
          <ac:chgData name="Steven Wallace" userId="f455ab06884d4394" providerId="LiveId" clId="{75329191-6050-45D5-B16B-609FD9095F25}" dt="2022-03-01T16:32:59.801" v="1073" actId="478"/>
          <ac:spMkLst>
            <pc:docMk/>
            <pc:sldMk cId="3877253977" sldId="257"/>
            <ac:spMk id="5" creationId="{00000000-0000-0000-0000-000000000000}"/>
          </ac:spMkLst>
        </pc:spChg>
        <pc:spChg chg="add mod">
          <ac:chgData name="Steven Wallace" userId="f455ab06884d4394" providerId="LiveId" clId="{75329191-6050-45D5-B16B-609FD9095F25}" dt="2022-03-03T19:19:56.843" v="3595" actId="14100"/>
          <ac:spMkLst>
            <pc:docMk/>
            <pc:sldMk cId="3877253977" sldId="257"/>
            <ac:spMk id="6" creationId="{06D80F66-0687-4183-8B7A-EBFD479F10B5}"/>
          </ac:spMkLst>
        </pc:spChg>
        <pc:spChg chg="add mod ord">
          <ac:chgData name="Steven Wallace" userId="f455ab06884d4394" providerId="LiveId" clId="{75329191-6050-45D5-B16B-609FD9095F25}" dt="2022-03-04T19:20:01.447" v="3617" actId="14838"/>
          <ac:spMkLst>
            <pc:docMk/>
            <pc:sldMk cId="3877253977" sldId="257"/>
            <ac:spMk id="8" creationId="{A47BF35E-A66E-4DBA-A57E-107404DD27D1}"/>
          </ac:spMkLst>
        </pc:spChg>
        <pc:picChg chg="add mod">
          <ac:chgData name="Steven Wallace" userId="f455ab06884d4394" providerId="LiveId" clId="{75329191-6050-45D5-B16B-609FD9095F25}" dt="2022-03-03T18:37:21.308" v="3349" actId="14100"/>
          <ac:picMkLst>
            <pc:docMk/>
            <pc:sldMk cId="3877253977" sldId="257"/>
            <ac:picMk id="3" creationId="{669164A2-D02A-4BA8-8BF7-D976CA4294B1}"/>
          </ac:picMkLst>
        </pc:picChg>
        <pc:picChg chg="add del mod ord modCrop">
          <ac:chgData name="Steven Wallace" userId="f455ab06884d4394" providerId="LiveId" clId="{75329191-6050-45D5-B16B-609FD9095F25}" dt="2022-03-01T16:46:31.192" v="1133" actId="21"/>
          <ac:picMkLst>
            <pc:docMk/>
            <pc:sldMk cId="3877253977" sldId="257"/>
            <ac:picMk id="7" creationId="{E5710CE7-AAB1-495E-90C2-521822C7FBCB}"/>
          </ac:picMkLst>
        </pc:picChg>
        <pc:picChg chg="add mod ord">
          <ac:chgData name="Steven Wallace" userId="f455ab06884d4394" providerId="LiveId" clId="{75329191-6050-45D5-B16B-609FD9095F25}" dt="2022-03-03T19:06:44.113" v="3559" actId="167"/>
          <ac:picMkLst>
            <pc:docMk/>
            <pc:sldMk cId="3877253977" sldId="257"/>
            <ac:picMk id="9" creationId="{E9951BF4-551F-4889-B62D-1238AE15AFC3}"/>
          </ac:picMkLst>
        </pc:picChg>
      </pc:sldChg>
      <pc:sldChg chg="del">
        <pc:chgData name="Steven Wallace" userId="f455ab06884d4394" providerId="LiveId" clId="{75329191-6050-45D5-B16B-609FD9095F25}" dt="2022-02-16T19:53:13.926" v="4" actId="47"/>
        <pc:sldMkLst>
          <pc:docMk/>
          <pc:sldMk cId="3893856719" sldId="258"/>
        </pc:sldMkLst>
      </pc:sldChg>
      <pc:sldChg chg="addSp delSp modSp del mod setBg">
        <pc:chgData name="Steven Wallace" userId="f455ab06884d4394" providerId="LiveId" clId="{75329191-6050-45D5-B16B-609FD9095F25}" dt="2022-02-16T20:19:54.812" v="403" actId="47"/>
        <pc:sldMkLst>
          <pc:docMk/>
          <pc:sldMk cId="3284045179" sldId="259"/>
        </pc:sldMkLst>
        <pc:spChg chg="del">
          <ac:chgData name="Steven Wallace" userId="f455ab06884d4394" providerId="LiveId" clId="{75329191-6050-45D5-B16B-609FD9095F25}" dt="2022-02-16T20:00:48.107" v="104" actId="478"/>
          <ac:spMkLst>
            <pc:docMk/>
            <pc:sldMk cId="3284045179" sldId="259"/>
            <ac:spMk id="2" creationId="{00000000-0000-0000-0000-000000000000}"/>
          </ac:spMkLst>
        </pc:spChg>
        <pc:spChg chg="add del mod">
          <ac:chgData name="Steven Wallace" userId="f455ab06884d4394" providerId="LiveId" clId="{75329191-6050-45D5-B16B-609FD9095F25}" dt="2022-02-16T20:19:23.033" v="398" actId="21"/>
          <ac:spMkLst>
            <pc:docMk/>
            <pc:sldMk cId="3284045179" sldId="259"/>
            <ac:spMk id="3" creationId="{9E930EEA-3177-4B8E-9599-184727473601}"/>
          </ac:spMkLst>
        </pc:spChg>
        <pc:spChg chg="add del mod ord">
          <ac:chgData name="Steven Wallace" userId="f455ab06884d4394" providerId="LiveId" clId="{75329191-6050-45D5-B16B-609FD9095F25}" dt="2022-02-16T20:10:54.644" v="241" actId="478"/>
          <ac:spMkLst>
            <pc:docMk/>
            <pc:sldMk cId="3284045179" sldId="259"/>
            <ac:spMk id="4" creationId="{B3DA72B7-E0F6-4735-ADCB-A996DFB3C7F2}"/>
          </ac:spMkLst>
        </pc:spChg>
        <pc:spChg chg="add del mod">
          <ac:chgData name="Steven Wallace" userId="f455ab06884d4394" providerId="LiveId" clId="{75329191-6050-45D5-B16B-609FD9095F25}" dt="2022-02-16T20:19:35.376" v="400" actId="21"/>
          <ac:spMkLst>
            <pc:docMk/>
            <pc:sldMk cId="3284045179" sldId="259"/>
            <ac:spMk id="5" creationId="{259AAE22-7269-414A-82A9-45958823D266}"/>
          </ac:spMkLst>
        </pc:spChg>
        <pc:picChg chg="add del mod">
          <ac:chgData name="Steven Wallace" userId="f455ab06884d4394" providerId="LiveId" clId="{75329191-6050-45D5-B16B-609FD9095F25}" dt="2022-02-16T20:16:53.399" v="382" actId="478"/>
          <ac:picMkLst>
            <pc:docMk/>
            <pc:sldMk cId="3284045179" sldId="259"/>
            <ac:picMk id="6" creationId="{612B6A93-26C9-4AC3-BFE0-40EFFB58A505}"/>
          </ac:picMkLst>
        </pc:picChg>
        <pc:picChg chg="add del mod ord modCrop">
          <ac:chgData name="Steven Wallace" userId="f455ab06884d4394" providerId="LiveId" clId="{75329191-6050-45D5-B16B-609FD9095F25}" dt="2022-02-16T20:19:50.172" v="402" actId="21"/>
          <ac:picMkLst>
            <pc:docMk/>
            <pc:sldMk cId="3284045179" sldId="259"/>
            <ac:picMk id="7" creationId="{B3BB2699-E016-4CBB-BBAF-6E638C7EFF96}"/>
          </ac:picMkLst>
        </pc:picChg>
      </pc:sldChg>
      <pc:sldChg chg="del">
        <pc:chgData name="Steven Wallace" userId="f455ab06884d4394" providerId="LiveId" clId="{75329191-6050-45D5-B16B-609FD9095F25}" dt="2022-02-16T19:53:08.458" v="1" actId="47"/>
        <pc:sldMkLst>
          <pc:docMk/>
          <pc:sldMk cId="3743528175" sldId="260"/>
        </pc:sldMkLst>
      </pc:sldChg>
      <pc:sldChg chg="del">
        <pc:chgData name="Steven Wallace" userId="f455ab06884d4394" providerId="LiveId" clId="{75329191-6050-45D5-B16B-609FD9095F25}" dt="2022-02-16T19:53:11.761" v="3" actId="47"/>
        <pc:sldMkLst>
          <pc:docMk/>
          <pc:sldMk cId="1405483902" sldId="261"/>
        </pc:sldMkLst>
      </pc:sldChg>
      <pc:sldChg chg="del">
        <pc:chgData name="Steven Wallace" userId="f455ab06884d4394" providerId="LiveId" clId="{75329191-6050-45D5-B16B-609FD9095F25}" dt="2022-02-16T19:53:10.621" v="2" actId="47"/>
        <pc:sldMkLst>
          <pc:docMk/>
          <pc:sldMk cId="920465377" sldId="262"/>
        </pc:sldMkLst>
      </pc:sldChg>
      <pc:sldChg chg="addSp delSp modSp mod modTransition modAnim">
        <pc:chgData name="Steven Wallace" userId="f455ab06884d4394" providerId="LiveId" clId="{75329191-6050-45D5-B16B-609FD9095F25}" dt="2022-03-04T19:20:48.714" v="3620" actId="27636"/>
        <pc:sldMkLst>
          <pc:docMk/>
          <pc:sldMk cId="544258191" sldId="263"/>
        </pc:sldMkLst>
        <pc:spChg chg="add mod">
          <ac:chgData name="Steven Wallace" userId="f455ab06884d4394" providerId="LiveId" clId="{75329191-6050-45D5-B16B-609FD9095F25}" dt="2022-02-19T19:05:13.251" v="1056"/>
          <ac:spMkLst>
            <pc:docMk/>
            <pc:sldMk cId="544258191" sldId="263"/>
            <ac:spMk id="2" creationId="{28ED39AF-58E2-4A0B-A170-03A506114D7F}"/>
          </ac:spMkLst>
        </pc:spChg>
        <pc:spChg chg="mod">
          <ac:chgData name="Steven Wallace" userId="f455ab06884d4394" providerId="LiveId" clId="{75329191-6050-45D5-B16B-609FD9095F25}" dt="2022-03-04T19:20:48.714" v="3620" actId="27636"/>
          <ac:spMkLst>
            <pc:docMk/>
            <pc:sldMk cId="544258191" sldId="263"/>
            <ac:spMk id="3" creationId="{00000000-0000-0000-0000-000000000000}"/>
          </ac:spMkLst>
        </pc:spChg>
        <pc:spChg chg="add del mod">
          <ac:chgData name="Steven Wallace" userId="f455ab06884d4394" providerId="LiveId" clId="{75329191-6050-45D5-B16B-609FD9095F25}" dt="2022-02-16T20:46:29.421" v="658"/>
          <ac:spMkLst>
            <pc:docMk/>
            <pc:sldMk cId="544258191" sldId="263"/>
            <ac:spMk id="4" creationId="{C6F9097D-7876-476B-8655-DFB63A023D46}"/>
          </ac:spMkLst>
        </pc:spChg>
        <pc:spChg chg="add mod">
          <ac:chgData name="Steven Wallace" userId="f455ab06884d4394" providerId="LiveId" clId="{75329191-6050-45D5-B16B-609FD9095F25}" dt="2022-02-19T19:05:13.251" v="1056"/>
          <ac:spMkLst>
            <pc:docMk/>
            <pc:sldMk cId="544258191" sldId="263"/>
            <ac:spMk id="5" creationId="{6571D9F4-762F-4D15-BB90-27C07EA4A0FA}"/>
          </ac:spMkLst>
        </pc:spChg>
        <pc:spChg chg="add mod">
          <ac:chgData name="Steven Wallace" userId="f455ab06884d4394" providerId="LiveId" clId="{75329191-6050-45D5-B16B-609FD9095F25}" dt="2022-03-03T19:05:38.308" v="3555" actId="1076"/>
          <ac:spMkLst>
            <pc:docMk/>
            <pc:sldMk cId="544258191" sldId="263"/>
            <ac:spMk id="6" creationId="{8718FE29-5CBA-48EA-8B1C-BBBD9DEB318A}"/>
          </ac:spMkLst>
        </pc:spChg>
      </pc:sldChg>
      <pc:sldChg chg="addSp delSp modSp add mod modTransition modAnim">
        <pc:chgData name="Steven Wallace" userId="f455ab06884d4394" providerId="LiveId" clId="{75329191-6050-45D5-B16B-609FD9095F25}" dt="2022-03-05T20:19:19.035" v="3657" actId="20577"/>
        <pc:sldMkLst>
          <pc:docMk/>
          <pc:sldMk cId="2539945574" sldId="264"/>
        </pc:sldMkLst>
        <pc:spChg chg="del">
          <ac:chgData name="Steven Wallace" userId="f455ab06884d4394" providerId="LiveId" clId="{75329191-6050-45D5-B16B-609FD9095F25}" dt="2022-02-16T20:59:45.303" v="724" actId="478"/>
          <ac:spMkLst>
            <pc:docMk/>
            <pc:sldMk cId="2539945574" sldId="264"/>
            <ac:spMk id="2" creationId="{28ED39AF-58E2-4A0B-A170-03A506114D7F}"/>
          </ac:spMkLst>
        </pc:spChg>
        <pc:spChg chg="mod">
          <ac:chgData name="Steven Wallace" userId="f455ab06884d4394" providerId="LiveId" clId="{75329191-6050-45D5-B16B-609FD9095F25}" dt="2022-03-05T20:19:10.069" v="3656" actId="20577"/>
          <ac:spMkLst>
            <pc:docMk/>
            <pc:sldMk cId="2539945574" sldId="264"/>
            <ac:spMk id="3" creationId="{00000000-0000-0000-0000-000000000000}"/>
          </ac:spMkLst>
        </pc:spChg>
        <pc:spChg chg="add del mod">
          <ac:chgData name="Steven Wallace" userId="f455ab06884d4394" providerId="LiveId" clId="{75329191-6050-45D5-B16B-609FD9095F25}" dt="2022-03-01T16:54:54.970" v="1222"/>
          <ac:spMkLst>
            <pc:docMk/>
            <pc:sldMk cId="2539945574" sldId="264"/>
            <ac:spMk id="4" creationId="{88B34597-1CB9-436A-AE72-29322F6E3434}"/>
          </ac:spMkLst>
        </pc:spChg>
        <pc:spChg chg="add mod">
          <ac:chgData name="Steven Wallace" userId="f455ab06884d4394" providerId="LiveId" clId="{75329191-6050-45D5-B16B-609FD9095F25}" dt="2022-03-05T20:19:19.035" v="3657" actId="20577"/>
          <ac:spMkLst>
            <pc:docMk/>
            <pc:sldMk cId="2539945574" sldId="264"/>
            <ac:spMk id="5" creationId="{062ED023-ACAC-49E7-A800-7B3F073B93FC}"/>
          </ac:spMkLst>
        </pc:spChg>
        <pc:spChg chg="del">
          <ac:chgData name="Steven Wallace" userId="f455ab06884d4394" providerId="LiveId" clId="{75329191-6050-45D5-B16B-609FD9095F25}" dt="2022-02-16T20:59:48.786" v="725" actId="478"/>
          <ac:spMkLst>
            <pc:docMk/>
            <pc:sldMk cId="2539945574" sldId="264"/>
            <ac:spMk id="5" creationId="{6571D9F4-762F-4D15-BB90-27C07EA4A0FA}"/>
          </ac:spMkLst>
        </pc:spChg>
      </pc:sldChg>
      <pc:sldChg chg="modSp add del mod">
        <pc:chgData name="Steven Wallace" userId="f455ab06884d4394" providerId="LiveId" clId="{75329191-6050-45D5-B16B-609FD9095F25}" dt="2022-03-01T19:15:56.463" v="2942" actId="47"/>
        <pc:sldMkLst>
          <pc:docMk/>
          <pc:sldMk cId="12002091" sldId="265"/>
        </pc:sldMkLst>
        <pc:spChg chg="mod">
          <ac:chgData name="Steven Wallace" userId="f455ab06884d4394" providerId="LiveId" clId="{75329191-6050-45D5-B16B-609FD9095F25}" dt="2022-03-01T17:43:38.493" v="1422" actId="14100"/>
          <ac:spMkLst>
            <pc:docMk/>
            <pc:sldMk cId="12002091" sldId="265"/>
            <ac:spMk id="3" creationId="{00000000-0000-0000-0000-000000000000}"/>
          </ac:spMkLst>
        </pc:spChg>
      </pc:sldChg>
      <pc:sldChg chg="addSp modSp new mod modTransition modAnim">
        <pc:chgData name="Steven Wallace" userId="f455ab06884d4394" providerId="LiveId" clId="{75329191-6050-45D5-B16B-609FD9095F25}" dt="2022-03-04T19:32:12.991" v="3651" actId="14838"/>
        <pc:sldMkLst>
          <pc:docMk/>
          <pc:sldMk cId="2283732667" sldId="265"/>
        </pc:sldMkLst>
        <pc:spChg chg="mod">
          <ac:chgData name="Steven Wallace" userId="f455ab06884d4394" providerId="LiveId" clId="{75329191-6050-45D5-B16B-609FD9095F25}" dt="2022-03-04T19:32:12.991" v="3651" actId="14838"/>
          <ac:spMkLst>
            <pc:docMk/>
            <pc:sldMk cId="2283732667" sldId="265"/>
            <ac:spMk id="2" creationId="{12BE17E5-AD60-4363-8CC2-C57401427CA4}"/>
          </ac:spMkLst>
        </pc:spChg>
        <pc:spChg chg="add mod">
          <ac:chgData name="Steven Wallace" userId="f455ab06884d4394" providerId="LiveId" clId="{75329191-6050-45D5-B16B-609FD9095F25}" dt="2022-03-04T19:25:22.104" v="3632" actId="3062"/>
          <ac:spMkLst>
            <pc:docMk/>
            <pc:sldMk cId="2283732667" sldId="265"/>
            <ac:spMk id="4" creationId="{6D72F8F5-542F-4736-9682-C8D492B1E0D1}"/>
          </ac:spMkLst>
        </pc:spChg>
      </pc:sldChg>
      <pc:sldChg chg="modSp new del mod">
        <pc:chgData name="Steven Wallace" userId="f455ab06884d4394" providerId="LiveId" clId="{75329191-6050-45D5-B16B-609FD9095F25}" dt="2022-03-01T19:15:57.041" v="2943" actId="47"/>
        <pc:sldMkLst>
          <pc:docMk/>
          <pc:sldMk cId="1565553440" sldId="266"/>
        </pc:sldMkLst>
        <pc:spChg chg="mod">
          <ac:chgData name="Steven Wallace" userId="f455ab06884d4394" providerId="LiveId" clId="{75329191-6050-45D5-B16B-609FD9095F25}" dt="2022-03-01T17:47:38.712" v="1696" actId="403"/>
          <ac:spMkLst>
            <pc:docMk/>
            <pc:sldMk cId="1565553440" sldId="266"/>
            <ac:spMk id="2" creationId="{32D7D30B-F1BE-4A32-86D3-04899797A806}"/>
          </ac:spMkLst>
        </pc:spChg>
      </pc:sldChg>
      <pc:sldChg chg="modSp add mod modTransition modAnim">
        <pc:chgData name="Steven Wallace" userId="f455ab06884d4394" providerId="LiveId" clId="{75329191-6050-45D5-B16B-609FD9095F25}" dt="2022-03-04T19:30:48.474" v="3646" actId="115"/>
        <pc:sldMkLst>
          <pc:docMk/>
          <pc:sldMk cId="3533378513" sldId="266"/>
        </pc:sldMkLst>
        <pc:spChg chg="mod">
          <ac:chgData name="Steven Wallace" userId="f455ab06884d4394" providerId="LiveId" clId="{75329191-6050-45D5-B16B-609FD9095F25}" dt="2022-03-04T19:30:48.474" v="3646" actId="115"/>
          <ac:spMkLst>
            <pc:docMk/>
            <pc:sldMk cId="3533378513" sldId="266"/>
            <ac:spMk id="2" creationId="{12BE17E5-AD60-4363-8CC2-C57401427CA4}"/>
          </ac:spMkLst>
        </pc:spChg>
        <pc:spChg chg="mod">
          <ac:chgData name="Steven Wallace" userId="f455ab06884d4394" providerId="LiveId" clId="{75329191-6050-45D5-B16B-609FD9095F25}" dt="2022-03-04T19:25:58.475" v="3634" actId="3062"/>
          <ac:spMkLst>
            <pc:docMk/>
            <pc:sldMk cId="3533378513" sldId="266"/>
            <ac:spMk id="4" creationId="{6D72F8F5-542F-4736-9682-C8D492B1E0D1}"/>
          </ac:spMkLst>
        </pc:spChg>
      </pc:sldChg>
      <pc:sldChg chg="modSp add mod modTransition modAnim">
        <pc:chgData name="Steven Wallace" userId="f455ab06884d4394" providerId="LiveId" clId="{75329191-6050-45D5-B16B-609FD9095F25}" dt="2022-03-04T19:29:19.503" v="3639" actId="14838"/>
        <pc:sldMkLst>
          <pc:docMk/>
          <pc:sldMk cId="3462048553" sldId="267"/>
        </pc:sldMkLst>
        <pc:spChg chg="mod">
          <ac:chgData name="Steven Wallace" userId="f455ab06884d4394" providerId="LiveId" clId="{75329191-6050-45D5-B16B-609FD9095F25}" dt="2022-03-04T19:29:19.503" v="3639" actId="14838"/>
          <ac:spMkLst>
            <pc:docMk/>
            <pc:sldMk cId="3462048553" sldId="267"/>
            <ac:spMk id="2" creationId="{12BE17E5-AD60-4363-8CC2-C57401427CA4}"/>
          </ac:spMkLst>
        </pc:spChg>
        <pc:spChg chg="mod">
          <ac:chgData name="Steven Wallace" userId="f455ab06884d4394" providerId="LiveId" clId="{75329191-6050-45D5-B16B-609FD9095F25}" dt="2022-03-04T19:26:04.843" v="3635" actId="3062"/>
          <ac:spMkLst>
            <pc:docMk/>
            <pc:sldMk cId="3462048553" sldId="267"/>
            <ac:spMk id="4" creationId="{6D72F8F5-542F-4736-9682-C8D492B1E0D1}"/>
          </ac:spMkLst>
        </pc:spChg>
      </pc:sldChg>
      <pc:sldChg chg="modSp del mod">
        <pc:chgData name="Steven Wallace" userId="f455ab06884d4394" providerId="LiveId" clId="{75329191-6050-45D5-B16B-609FD9095F25}" dt="2022-03-04T18:07:00.744" v="3608" actId="27636"/>
        <pc:sldMkLst>
          <pc:docMk/>
          <pc:sldMk cId="2678054794" sldId="283"/>
        </pc:sldMkLst>
        <pc:spChg chg="mod">
          <ac:chgData name="Steven Wallace" userId="f455ab06884d4394" providerId="LiveId" clId="{75329191-6050-45D5-B16B-609FD9095F25}" dt="2022-03-04T18:07:00.744" v="3608" actId="27636"/>
          <ac:spMkLst>
            <pc:docMk/>
            <pc:sldMk cId="2678054794" sldId="283"/>
            <ac:spMk id="4" creationId="{89E13D06-6242-4EA6-A7E4-496C873EECA6}"/>
          </ac:spMkLst>
        </pc:spChg>
      </pc:sldChg>
      <pc:sldChg chg="del">
        <pc:chgData name="Steven Wallace" userId="f455ab06884d4394" providerId="LiveId" clId="{75329191-6050-45D5-B16B-609FD9095F25}" dt="2022-03-01T19:18:27.084" v="2957" actId="47"/>
        <pc:sldMkLst>
          <pc:docMk/>
          <pc:sldMk cId="648145152" sldId="284"/>
        </pc:sldMkLst>
      </pc:sldChg>
      <pc:sldChg chg="addSp delSp modSp del mod modAnim">
        <pc:chgData name="Steven Wallace" userId="f455ab06884d4394" providerId="LiveId" clId="{75329191-6050-45D5-B16B-609FD9095F25}" dt="2022-03-01T19:15:58.260" v="2946" actId="47"/>
        <pc:sldMkLst>
          <pc:docMk/>
          <pc:sldMk cId="2129820073" sldId="285"/>
        </pc:sldMkLst>
        <pc:spChg chg="mod">
          <ac:chgData name="Steven Wallace" userId="f455ab06884d4394" providerId="LiveId" clId="{75329191-6050-45D5-B16B-609FD9095F25}" dt="2022-03-01T18:07:38.941" v="1799" actId="1076"/>
          <ac:spMkLst>
            <pc:docMk/>
            <pc:sldMk cId="2129820073" sldId="285"/>
            <ac:spMk id="9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08:00.545" v="1832" actId="1076"/>
          <ac:spMkLst>
            <pc:docMk/>
            <pc:sldMk cId="2129820073" sldId="285"/>
            <ac:spMk id="10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04:01.923" v="1765" actId="113"/>
          <ac:spMkLst>
            <pc:docMk/>
            <pc:sldMk cId="2129820073" sldId="285"/>
            <ac:spMk id="11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00:59.072" v="1738" actId="403"/>
          <ac:spMkLst>
            <pc:docMk/>
            <pc:sldMk cId="2129820073" sldId="285"/>
            <ac:spMk id="17" creationId="{00000000-0000-0000-0000-000000000000}"/>
          </ac:spMkLst>
        </pc:spChg>
        <pc:picChg chg="mod">
          <ac:chgData name="Steven Wallace" userId="f455ab06884d4394" providerId="LiveId" clId="{75329191-6050-45D5-B16B-609FD9095F25}" dt="2022-03-01T18:08:05.231" v="1833" actId="1076"/>
          <ac:picMkLst>
            <pc:docMk/>
            <pc:sldMk cId="2129820073" sldId="285"/>
            <ac:picMk id="1026" creationId="{00000000-0000-0000-0000-000000000000}"/>
          </ac:picMkLst>
        </pc:picChg>
        <pc:picChg chg="mod">
          <ac:chgData name="Steven Wallace" userId="f455ab06884d4394" providerId="LiveId" clId="{75329191-6050-45D5-B16B-609FD9095F25}" dt="2022-03-01T18:06:54.978" v="1795" actId="1076"/>
          <ac:picMkLst>
            <pc:docMk/>
            <pc:sldMk cId="2129820073" sldId="285"/>
            <ac:picMk id="1028" creationId="{00000000-0000-0000-0000-000000000000}"/>
          </ac:picMkLst>
        </pc:picChg>
        <pc:picChg chg="del mod">
          <ac:chgData name="Steven Wallace" userId="f455ab06884d4394" providerId="LiveId" clId="{75329191-6050-45D5-B16B-609FD9095F25}" dt="2022-03-01T18:03:04.498" v="1759" actId="478"/>
          <ac:picMkLst>
            <pc:docMk/>
            <pc:sldMk cId="2129820073" sldId="285"/>
            <ac:picMk id="1030" creationId="{00000000-0000-0000-0000-000000000000}"/>
          </ac:picMkLst>
        </pc:picChg>
        <pc:cxnChg chg="add del mod">
          <ac:chgData name="Steven Wallace" userId="f455ab06884d4394" providerId="LiveId" clId="{75329191-6050-45D5-B16B-609FD9095F25}" dt="2022-03-01T18:04:16.629" v="1766" actId="478"/>
          <ac:cxnSpMkLst>
            <pc:docMk/>
            <pc:sldMk cId="2129820073" sldId="285"/>
            <ac:cxnSpMk id="4" creationId="{6EA405FD-F220-4CCA-8F99-2A029A67FEBA}"/>
          </ac:cxnSpMkLst>
        </pc:cxnChg>
        <pc:cxnChg chg="add mod">
          <ac:chgData name="Steven Wallace" userId="f455ab06884d4394" providerId="LiveId" clId="{75329191-6050-45D5-B16B-609FD9095F25}" dt="2022-03-01T18:11:31.262" v="1891" actId="13822"/>
          <ac:cxnSpMkLst>
            <pc:docMk/>
            <pc:sldMk cId="2129820073" sldId="285"/>
            <ac:cxnSpMk id="6" creationId="{03821B94-1846-4961-AB7B-63147AE20647}"/>
          </ac:cxnSpMkLst>
        </pc:cxnChg>
      </pc:sldChg>
      <pc:sldChg chg="del">
        <pc:chgData name="Steven Wallace" userId="f455ab06884d4394" providerId="LiveId" clId="{75329191-6050-45D5-B16B-609FD9095F25}" dt="2022-03-01T18:19:52.577" v="2112" actId="47"/>
        <pc:sldMkLst>
          <pc:docMk/>
          <pc:sldMk cId="311309094" sldId="287"/>
        </pc:sldMkLst>
      </pc:sldChg>
      <pc:sldChg chg="delSp modSp del mod delAnim">
        <pc:chgData name="Steven Wallace" userId="f455ab06884d4394" providerId="LiveId" clId="{75329191-6050-45D5-B16B-609FD9095F25}" dt="2022-03-01T19:15:59.416" v="2949" actId="47"/>
        <pc:sldMkLst>
          <pc:docMk/>
          <pc:sldMk cId="4056254081" sldId="289"/>
        </pc:sldMkLst>
        <pc:spChg chg="mod">
          <ac:chgData name="Steven Wallace" userId="f455ab06884d4394" providerId="LiveId" clId="{75329191-6050-45D5-B16B-609FD9095F25}" dt="2022-03-01T18:46:20.735" v="2488" actId="207"/>
          <ac:spMkLst>
            <pc:docMk/>
            <pc:sldMk cId="4056254081" sldId="289"/>
            <ac:spMk id="3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21:20.995" v="2171" actId="1035"/>
          <ac:spMkLst>
            <pc:docMk/>
            <pc:sldMk cId="4056254081" sldId="289"/>
            <ac:spMk id="5" creationId="{00000000-0000-0000-0000-000000000000}"/>
          </ac:spMkLst>
        </pc:spChg>
        <pc:spChg chg="del mod">
          <ac:chgData name="Steven Wallace" userId="f455ab06884d4394" providerId="LiveId" clId="{75329191-6050-45D5-B16B-609FD9095F25}" dt="2022-03-01T18:44:05.883" v="2471" actId="478"/>
          <ac:spMkLst>
            <pc:docMk/>
            <pc:sldMk cId="4056254081" sldId="289"/>
            <ac:spMk id="6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44:35.593" v="2475" actId="1076"/>
          <ac:spMkLst>
            <pc:docMk/>
            <pc:sldMk cId="4056254081" sldId="289"/>
            <ac:spMk id="8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46:27.568" v="2489" actId="1076"/>
          <ac:spMkLst>
            <pc:docMk/>
            <pc:sldMk cId="4056254081" sldId="289"/>
            <ac:spMk id="9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24:20.822" v="2353" actId="14100"/>
          <ac:spMkLst>
            <pc:docMk/>
            <pc:sldMk cId="4056254081" sldId="289"/>
            <ac:spMk id="10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44:49.293" v="2480" actId="113"/>
          <ac:spMkLst>
            <pc:docMk/>
            <pc:sldMk cId="4056254081" sldId="289"/>
            <ac:spMk id="11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23:29.881" v="2296" actId="14100"/>
          <ac:spMkLst>
            <pc:docMk/>
            <pc:sldMk cId="4056254081" sldId="289"/>
            <ac:spMk id="12" creationId="{00000000-0000-0000-0000-000000000000}"/>
          </ac:spMkLst>
        </pc:spChg>
        <pc:spChg chg="del">
          <ac:chgData name="Steven Wallace" userId="f455ab06884d4394" providerId="LiveId" clId="{75329191-6050-45D5-B16B-609FD9095F25}" dt="2022-03-01T18:23:41.003" v="2297" actId="478"/>
          <ac:spMkLst>
            <pc:docMk/>
            <pc:sldMk cId="4056254081" sldId="289"/>
            <ac:spMk id="13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24:10.450" v="2352" actId="1035"/>
          <ac:spMkLst>
            <pc:docMk/>
            <pc:sldMk cId="4056254081" sldId="289"/>
            <ac:spMk id="14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45:56.371" v="2487" actId="114"/>
          <ac:spMkLst>
            <pc:docMk/>
            <pc:sldMk cId="4056254081" sldId="289"/>
            <ac:spMk id="15" creationId="{00000000-0000-0000-0000-000000000000}"/>
          </ac:spMkLst>
        </pc:spChg>
      </pc:sldChg>
      <pc:sldChg chg="modSp del mod">
        <pc:chgData name="Steven Wallace" userId="f455ab06884d4394" providerId="LiveId" clId="{75329191-6050-45D5-B16B-609FD9095F25}" dt="2022-03-01T18:09:56.144" v="1843" actId="47"/>
        <pc:sldMkLst>
          <pc:docMk/>
          <pc:sldMk cId="2958099418" sldId="290"/>
        </pc:sldMkLst>
        <pc:spChg chg="mod">
          <ac:chgData name="Steven Wallace" userId="f455ab06884d4394" providerId="LiveId" clId="{75329191-6050-45D5-B16B-609FD9095F25}" dt="2022-03-01T17:59:18.126" v="1717" actId="27636"/>
          <ac:spMkLst>
            <pc:docMk/>
            <pc:sldMk cId="2958099418" sldId="290"/>
            <ac:spMk id="10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7:59:18.126" v="1716" actId="27636"/>
          <ac:spMkLst>
            <pc:docMk/>
            <pc:sldMk cId="2958099418" sldId="290"/>
            <ac:spMk id="11" creationId="{00000000-0000-0000-0000-000000000000}"/>
          </ac:spMkLst>
        </pc:spChg>
      </pc:sldChg>
      <pc:sldChg chg="addSp delSp modSp del mod setBg">
        <pc:chgData name="Steven Wallace" userId="f455ab06884d4394" providerId="LiveId" clId="{75329191-6050-45D5-B16B-609FD9095F25}" dt="2022-03-01T19:15:58.994" v="2948" actId="47"/>
        <pc:sldMkLst>
          <pc:docMk/>
          <pc:sldMk cId="2087181618" sldId="294"/>
        </pc:sldMkLst>
        <pc:spChg chg="mod">
          <ac:chgData name="Steven Wallace" userId="f455ab06884d4394" providerId="LiveId" clId="{75329191-6050-45D5-B16B-609FD9095F25}" dt="2022-03-01T18:18:58.184" v="2111" actId="404"/>
          <ac:spMkLst>
            <pc:docMk/>
            <pc:sldMk cId="2087181618" sldId="294"/>
            <ac:spMk id="5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42:06.394" v="2456" actId="207"/>
          <ac:spMkLst>
            <pc:docMk/>
            <pc:sldMk cId="2087181618" sldId="294"/>
            <ac:spMk id="6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42:09.550" v="2457" actId="207"/>
          <ac:spMkLst>
            <pc:docMk/>
            <pc:sldMk cId="2087181618" sldId="294"/>
            <ac:spMk id="7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31:53.684" v="2421" actId="207"/>
          <ac:spMkLst>
            <pc:docMk/>
            <pc:sldMk cId="2087181618" sldId="294"/>
            <ac:spMk id="8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42:23.546" v="2458" actId="1076"/>
          <ac:spMkLst>
            <pc:docMk/>
            <pc:sldMk cId="2087181618" sldId="294"/>
            <ac:spMk id="10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32:18.229" v="2423" actId="207"/>
          <ac:spMkLst>
            <pc:docMk/>
            <pc:sldMk cId="2087181618" sldId="294"/>
            <ac:spMk id="12" creationId="{00000000-0000-0000-0000-000000000000}"/>
          </ac:spMkLst>
        </pc:spChg>
        <pc:spChg chg="del mod">
          <ac:chgData name="Steven Wallace" userId="f455ab06884d4394" providerId="LiveId" clId="{75329191-6050-45D5-B16B-609FD9095F25}" dt="2022-03-01T18:12:08.425" v="1895" actId="478"/>
          <ac:spMkLst>
            <pc:docMk/>
            <pc:sldMk cId="2087181618" sldId="294"/>
            <ac:spMk id="18" creationId="{13F40671-DB1E-4B1A-BC3C-99BE22076D11}"/>
          </ac:spMkLst>
        </pc:spChg>
        <pc:spChg chg="mod">
          <ac:chgData name="Steven Wallace" userId="f455ab06884d4394" providerId="LiveId" clId="{75329191-6050-45D5-B16B-609FD9095F25}" dt="2022-03-01T18:18:58.184" v="2111" actId="404"/>
          <ac:spMkLst>
            <pc:docMk/>
            <pc:sldMk cId="2087181618" sldId="294"/>
            <ac:spMk id="25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18:58.184" v="2111" actId="404"/>
          <ac:spMkLst>
            <pc:docMk/>
            <pc:sldMk cId="2087181618" sldId="294"/>
            <ac:spMk id="26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32:04.587" v="2422" actId="207"/>
          <ac:spMkLst>
            <pc:docMk/>
            <pc:sldMk cId="2087181618" sldId="294"/>
            <ac:spMk id="29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32:36.584" v="2425" actId="13822"/>
          <ac:spMkLst>
            <pc:docMk/>
            <pc:sldMk cId="2087181618" sldId="294"/>
            <ac:spMk id="30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31:53.684" v="2421" actId="207"/>
          <ac:spMkLst>
            <pc:docMk/>
            <pc:sldMk cId="2087181618" sldId="294"/>
            <ac:spMk id="31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32:04.587" v="2422" actId="207"/>
          <ac:spMkLst>
            <pc:docMk/>
            <pc:sldMk cId="2087181618" sldId="294"/>
            <ac:spMk id="34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31:53.684" v="2421" actId="207"/>
          <ac:spMkLst>
            <pc:docMk/>
            <pc:sldMk cId="2087181618" sldId="294"/>
            <ac:spMk id="35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32:04.587" v="2422" actId="207"/>
          <ac:spMkLst>
            <pc:docMk/>
            <pc:sldMk cId="2087181618" sldId="294"/>
            <ac:spMk id="36" creationId="{00000000-0000-0000-0000-000000000000}"/>
          </ac:spMkLst>
        </pc:spChg>
        <pc:grpChg chg="mod">
          <ac:chgData name="Steven Wallace" userId="f455ab06884d4394" providerId="LiveId" clId="{75329191-6050-45D5-B16B-609FD9095F25}" dt="2022-03-01T18:15:00.661" v="2074" actId="14100"/>
          <ac:grpSpMkLst>
            <pc:docMk/>
            <pc:sldMk cId="2087181618" sldId="294"/>
            <ac:grpSpMk id="3" creationId="{00000000-0000-0000-0000-000000000000}"/>
          </ac:grpSpMkLst>
        </pc:grpChg>
        <pc:picChg chg="mod">
          <ac:chgData name="Steven Wallace" userId="f455ab06884d4394" providerId="LiveId" clId="{75329191-6050-45D5-B16B-609FD9095F25}" dt="2022-03-01T18:15:39.126" v="2077" actId="14100"/>
          <ac:picMkLst>
            <pc:docMk/>
            <pc:sldMk cId="2087181618" sldId="294"/>
            <ac:picMk id="2050" creationId="{00000000-0000-0000-0000-000000000000}"/>
          </ac:picMkLst>
        </pc:picChg>
        <pc:cxnChg chg="add del mod">
          <ac:chgData name="Steven Wallace" userId="f455ab06884d4394" providerId="LiveId" clId="{75329191-6050-45D5-B16B-609FD9095F25}" dt="2022-03-01T18:12:40.683" v="1900" actId="478"/>
          <ac:cxnSpMkLst>
            <pc:docMk/>
            <pc:sldMk cId="2087181618" sldId="294"/>
            <ac:cxnSpMk id="19" creationId="{96578DF7-47CE-4573-98FA-7BEB962A8BF5}"/>
          </ac:cxnSpMkLst>
        </pc:cxnChg>
      </pc:sldChg>
      <pc:sldChg chg="addSp delSp modSp del mod setBg">
        <pc:chgData name="Steven Wallace" userId="f455ab06884d4394" providerId="LiveId" clId="{75329191-6050-45D5-B16B-609FD9095F25}" dt="2022-03-01T19:16:00.166" v="2951" actId="47"/>
        <pc:sldMkLst>
          <pc:docMk/>
          <pc:sldMk cId="3181719737" sldId="300"/>
        </pc:sldMkLst>
        <pc:graphicFrameChg chg="mod modGraphic">
          <ac:chgData name="Steven Wallace" userId="f455ab06884d4394" providerId="LiveId" clId="{75329191-6050-45D5-B16B-609FD9095F25}" dt="2022-03-01T18:59:55.611" v="2736" actId="20577"/>
          <ac:graphicFrameMkLst>
            <pc:docMk/>
            <pc:sldMk cId="3181719737" sldId="300"/>
            <ac:graphicFrameMk id="3" creationId="{80ABB46A-141D-4C00-8D8F-0931A90B098A}"/>
          </ac:graphicFrameMkLst>
        </pc:graphicFrameChg>
        <pc:cxnChg chg="add del mod">
          <ac:chgData name="Steven Wallace" userId="f455ab06884d4394" providerId="LiveId" clId="{75329191-6050-45D5-B16B-609FD9095F25}" dt="2022-03-01T18:54:14.289" v="2567" actId="478"/>
          <ac:cxnSpMkLst>
            <pc:docMk/>
            <pc:sldMk cId="3181719737" sldId="300"/>
            <ac:cxnSpMk id="5" creationId="{A10957B4-B97B-429B-9581-AA098E9F5B07}"/>
          </ac:cxnSpMkLst>
        </pc:cxnChg>
      </pc:sldChg>
      <pc:sldChg chg="modSp del mod">
        <pc:chgData name="Steven Wallace" userId="f455ab06884d4394" providerId="LiveId" clId="{75329191-6050-45D5-B16B-609FD9095F25}" dt="2022-03-01T19:16:10.523" v="2956" actId="47"/>
        <pc:sldMkLst>
          <pc:docMk/>
          <pc:sldMk cId="1054033096" sldId="302"/>
        </pc:sldMkLst>
        <pc:spChg chg="mod">
          <ac:chgData name="Steven Wallace" userId="f455ab06884d4394" providerId="LiveId" clId="{75329191-6050-45D5-B16B-609FD9095F25}" dt="2022-03-01T19:12:38.661" v="2939" actId="3062"/>
          <ac:spMkLst>
            <pc:docMk/>
            <pc:sldMk cId="1054033096" sldId="302"/>
            <ac:spMk id="10" creationId="{2CDBA913-44CE-468B-9052-A026F471F223}"/>
          </ac:spMkLst>
        </pc:spChg>
        <pc:picChg chg="mod">
          <ac:chgData name="Steven Wallace" userId="f455ab06884d4394" providerId="LiveId" clId="{75329191-6050-45D5-B16B-609FD9095F25}" dt="2022-03-01T19:12:48.754" v="2941" actId="14100"/>
          <ac:picMkLst>
            <pc:docMk/>
            <pc:sldMk cId="1054033096" sldId="302"/>
            <ac:picMk id="2" creationId="{878C9381-9769-45BB-AABD-C49AD1E4EEB0}"/>
          </ac:picMkLst>
        </pc:picChg>
      </pc:sldChg>
      <pc:sldChg chg="delSp modSp del mod setBg">
        <pc:chgData name="Steven Wallace" userId="f455ab06884d4394" providerId="LiveId" clId="{75329191-6050-45D5-B16B-609FD9095F25}" dt="2022-03-01T19:15:57.572" v="2944" actId="47"/>
        <pc:sldMkLst>
          <pc:docMk/>
          <pc:sldMk cId="263496118" sldId="303"/>
        </pc:sldMkLst>
        <pc:spChg chg="mod">
          <ac:chgData name="Steven Wallace" userId="f455ab06884d4394" providerId="LiveId" clId="{75329191-6050-45D5-B16B-609FD9095F25}" dt="2022-03-01T18:37:12.399" v="2439" actId="207"/>
          <ac:spMkLst>
            <pc:docMk/>
            <pc:sldMk cId="263496118" sldId="303"/>
            <ac:spMk id="3" creationId="{C732B9D0-9CF3-4A04-863F-1BA3F5F58AEE}"/>
          </ac:spMkLst>
        </pc:spChg>
        <pc:spChg chg="del">
          <ac:chgData name="Steven Wallace" userId="f455ab06884d4394" providerId="LiveId" clId="{75329191-6050-45D5-B16B-609FD9095F25}" dt="2022-03-01T17:57:22.403" v="1702" actId="478"/>
          <ac:spMkLst>
            <pc:docMk/>
            <pc:sldMk cId="263496118" sldId="303"/>
            <ac:spMk id="4" creationId="{0DBAD543-2B52-4616-A344-F95F5105BB01}"/>
          </ac:spMkLst>
        </pc:spChg>
      </pc:sldChg>
      <pc:sldChg chg="modSp del mod">
        <pc:chgData name="Steven Wallace" userId="f455ab06884d4394" providerId="LiveId" clId="{75329191-6050-45D5-B16B-609FD9095F25}" dt="2022-03-01T19:16:00.900" v="2953" actId="47"/>
        <pc:sldMkLst>
          <pc:docMk/>
          <pc:sldMk cId="2910740536" sldId="304"/>
        </pc:sldMkLst>
        <pc:spChg chg="mod">
          <ac:chgData name="Steven Wallace" userId="f455ab06884d4394" providerId="LiveId" clId="{75329191-6050-45D5-B16B-609FD9095F25}" dt="2022-03-01T19:02:49.075" v="2809" actId="14100"/>
          <ac:spMkLst>
            <pc:docMk/>
            <pc:sldMk cId="2910740536" sldId="304"/>
            <ac:spMk id="10" creationId="{2CDBA913-44CE-468B-9052-A026F471F223}"/>
          </ac:spMkLst>
        </pc:spChg>
        <pc:spChg chg="mod">
          <ac:chgData name="Steven Wallace" userId="f455ab06884d4394" providerId="LiveId" clId="{75329191-6050-45D5-B16B-609FD9095F25}" dt="2022-03-01T19:02:33.704" v="2805" actId="207"/>
          <ac:spMkLst>
            <pc:docMk/>
            <pc:sldMk cId="2910740536" sldId="304"/>
            <ac:spMk id="15" creationId="{02EC26EF-D911-4F74-889F-EEB99A110636}"/>
          </ac:spMkLst>
        </pc:spChg>
      </pc:sldChg>
      <pc:sldChg chg="modSp del mod setBg">
        <pc:chgData name="Steven Wallace" userId="f455ab06884d4394" providerId="LiveId" clId="{75329191-6050-45D5-B16B-609FD9095F25}" dt="2022-03-01T19:15:57.885" v="2945" actId="47"/>
        <pc:sldMkLst>
          <pc:docMk/>
          <pc:sldMk cId="3886893159" sldId="305"/>
        </pc:sldMkLst>
        <pc:spChg chg="mod">
          <ac:chgData name="Steven Wallace" userId="f455ab06884d4394" providerId="LiveId" clId="{75329191-6050-45D5-B16B-609FD9095F25}" dt="2022-03-01T17:59:34.184" v="1719" actId="20577"/>
          <ac:spMkLst>
            <pc:docMk/>
            <pc:sldMk cId="3886893159" sldId="305"/>
            <ac:spMk id="2" creationId="{CD9A2401-2E81-4A9B-908A-0D6C4EC8B4F0}"/>
          </ac:spMkLst>
        </pc:spChg>
        <pc:spChg chg="mod">
          <ac:chgData name="Steven Wallace" userId="f455ab06884d4394" providerId="LiveId" clId="{75329191-6050-45D5-B16B-609FD9095F25}" dt="2022-03-01T18:47:06.824" v="2490" actId="14838"/>
          <ac:spMkLst>
            <pc:docMk/>
            <pc:sldMk cId="3886893159" sldId="305"/>
            <ac:spMk id="10" creationId="{2CDBA913-44CE-468B-9052-A026F471F223}"/>
          </ac:spMkLst>
        </pc:spChg>
      </pc:sldChg>
      <pc:sldChg chg="modSp add del mod modAnim">
        <pc:chgData name="Steven Wallace" userId="f455ab06884d4394" providerId="LiveId" clId="{75329191-6050-45D5-B16B-609FD9095F25}" dt="2022-03-01T19:15:58.650" v="2947" actId="47"/>
        <pc:sldMkLst>
          <pc:docMk/>
          <pc:sldMk cId="214811685" sldId="306"/>
        </pc:sldMkLst>
        <pc:spChg chg="mod">
          <ac:chgData name="Steven Wallace" userId="f455ab06884d4394" providerId="LiveId" clId="{75329191-6050-45D5-B16B-609FD9095F25}" dt="2022-03-01T18:09:17.247" v="1841" actId="20577"/>
          <ac:spMkLst>
            <pc:docMk/>
            <pc:sldMk cId="214811685" sldId="306"/>
            <ac:spMk id="10" creationId="{00000000-0000-0000-0000-000000000000}"/>
          </ac:spMkLst>
        </pc:spChg>
        <pc:spChg chg="mod">
          <ac:chgData name="Steven Wallace" userId="f455ab06884d4394" providerId="LiveId" clId="{75329191-6050-45D5-B16B-609FD9095F25}" dt="2022-03-01T18:09:47.084" v="1842"/>
          <ac:spMkLst>
            <pc:docMk/>
            <pc:sldMk cId="214811685" sldId="306"/>
            <ac:spMk id="11" creationId="{00000000-0000-0000-0000-000000000000}"/>
          </ac:spMkLst>
        </pc:spChg>
        <pc:cxnChg chg="mod">
          <ac:chgData name="Steven Wallace" userId="f455ab06884d4394" providerId="LiveId" clId="{75329191-6050-45D5-B16B-609FD9095F25}" dt="2022-03-01T18:11:24.469" v="1890" actId="13822"/>
          <ac:cxnSpMkLst>
            <pc:docMk/>
            <pc:sldMk cId="214811685" sldId="306"/>
            <ac:cxnSpMk id="6" creationId="{03821B94-1846-4961-AB7B-63147AE20647}"/>
          </ac:cxnSpMkLst>
        </pc:cxnChg>
      </pc:sldChg>
      <pc:sldChg chg="modSp add del mod ord">
        <pc:chgData name="Steven Wallace" userId="f455ab06884d4394" providerId="LiveId" clId="{75329191-6050-45D5-B16B-609FD9095F25}" dt="2022-03-01T19:15:59.791" v="2950" actId="47"/>
        <pc:sldMkLst>
          <pc:docMk/>
          <pc:sldMk cId="72119910" sldId="307"/>
        </pc:sldMkLst>
        <pc:spChg chg="mod">
          <ac:chgData name="Steven Wallace" userId="f455ab06884d4394" providerId="LiveId" clId="{75329191-6050-45D5-B16B-609FD9095F25}" dt="2022-03-01T18:47:36.084" v="2495" actId="20577"/>
          <ac:spMkLst>
            <pc:docMk/>
            <pc:sldMk cId="72119910" sldId="307"/>
            <ac:spMk id="2" creationId="{CD9A2401-2E81-4A9B-908A-0D6C4EC8B4F0}"/>
          </ac:spMkLst>
        </pc:spChg>
        <pc:spChg chg="mod">
          <ac:chgData name="Steven Wallace" userId="f455ab06884d4394" providerId="LiveId" clId="{75329191-6050-45D5-B16B-609FD9095F25}" dt="2022-03-01T18:48:34.953" v="2538" actId="14100"/>
          <ac:spMkLst>
            <pc:docMk/>
            <pc:sldMk cId="72119910" sldId="307"/>
            <ac:spMk id="10" creationId="{2CDBA913-44CE-468B-9052-A026F471F223}"/>
          </ac:spMkLst>
        </pc:spChg>
      </pc:sldChg>
      <pc:sldChg chg="modSp del mod">
        <pc:chgData name="Steven Wallace" userId="f455ab06884d4394" providerId="LiveId" clId="{75329191-6050-45D5-B16B-609FD9095F25}" dt="2022-03-01T19:16:00.556" v="2952" actId="47"/>
        <pc:sldMkLst>
          <pc:docMk/>
          <pc:sldMk cId="420646565" sldId="308"/>
        </pc:sldMkLst>
        <pc:spChg chg="mod">
          <ac:chgData name="Steven Wallace" userId="f455ab06884d4394" providerId="LiveId" clId="{75329191-6050-45D5-B16B-609FD9095F25}" dt="2022-03-01T19:00:37.816" v="2738" actId="20577"/>
          <ac:spMkLst>
            <pc:docMk/>
            <pc:sldMk cId="420646565" sldId="308"/>
            <ac:spMk id="2" creationId="{CD9A2401-2E81-4A9B-908A-0D6C4EC8B4F0}"/>
          </ac:spMkLst>
        </pc:spChg>
        <pc:spChg chg="mod">
          <ac:chgData name="Steven Wallace" userId="f455ab06884d4394" providerId="LiveId" clId="{75329191-6050-45D5-B16B-609FD9095F25}" dt="2022-03-01T19:01:00.313" v="2770" actId="20577"/>
          <ac:spMkLst>
            <pc:docMk/>
            <pc:sldMk cId="420646565" sldId="308"/>
            <ac:spMk id="10" creationId="{2CDBA913-44CE-468B-9052-A026F471F223}"/>
          </ac:spMkLst>
        </pc:spChg>
      </pc:sldChg>
      <pc:sldChg chg="delSp modSp del mod modAnim">
        <pc:chgData name="Steven Wallace" userId="f455ab06884d4394" providerId="LiveId" clId="{75329191-6050-45D5-B16B-609FD9095F25}" dt="2022-03-01T19:16:01.306" v="2954" actId="47"/>
        <pc:sldMkLst>
          <pc:docMk/>
          <pc:sldMk cId="2782897224" sldId="309"/>
        </pc:sldMkLst>
        <pc:spChg chg="del">
          <ac:chgData name="Steven Wallace" userId="f455ab06884d4394" providerId="LiveId" clId="{75329191-6050-45D5-B16B-609FD9095F25}" dt="2022-03-01T19:03:31.267" v="2816" actId="478"/>
          <ac:spMkLst>
            <pc:docMk/>
            <pc:sldMk cId="2782897224" sldId="309"/>
            <ac:spMk id="10" creationId="{2CDBA913-44CE-468B-9052-A026F471F223}"/>
          </ac:spMkLst>
        </pc:spChg>
        <pc:spChg chg="mod">
          <ac:chgData name="Steven Wallace" userId="f455ab06884d4394" providerId="LiveId" clId="{75329191-6050-45D5-B16B-609FD9095F25}" dt="2022-03-01T19:07:55.690" v="2882" actId="6549"/>
          <ac:spMkLst>
            <pc:docMk/>
            <pc:sldMk cId="2782897224" sldId="309"/>
            <ac:spMk id="15" creationId="{02EC26EF-D911-4F74-889F-EEB99A110636}"/>
          </ac:spMkLst>
        </pc:spChg>
      </pc:sldChg>
      <pc:sldChg chg="modSp add del mod ord">
        <pc:chgData name="Steven Wallace" userId="f455ab06884d4394" providerId="LiveId" clId="{75329191-6050-45D5-B16B-609FD9095F25}" dt="2022-03-01T19:16:02.181" v="2955" actId="47"/>
        <pc:sldMkLst>
          <pc:docMk/>
          <pc:sldMk cId="2611462696" sldId="310"/>
        </pc:sldMkLst>
        <pc:spChg chg="mod">
          <ac:chgData name="Steven Wallace" userId="f455ab06884d4394" providerId="LiveId" clId="{75329191-6050-45D5-B16B-609FD9095F25}" dt="2022-03-01T19:09:59.676" v="2889" actId="20577"/>
          <ac:spMkLst>
            <pc:docMk/>
            <pc:sldMk cId="2611462696" sldId="310"/>
            <ac:spMk id="2" creationId="{CD9A2401-2E81-4A9B-908A-0D6C4EC8B4F0}"/>
          </ac:spMkLst>
        </pc:spChg>
        <pc:spChg chg="mod">
          <ac:chgData name="Steven Wallace" userId="f455ab06884d4394" providerId="LiveId" clId="{75329191-6050-45D5-B16B-609FD9095F25}" dt="2022-03-01T19:11:26.394" v="2938" actId="14100"/>
          <ac:spMkLst>
            <pc:docMk/>
            <pc:sldMk cId="2611462696" sldId="310"/>
            <ac:spMk id="10" creationId="{2CDBA913-44CE-468B-9052-A026F471F223}"/>
          </ac:spMkLst>
        </pc:spChg>
      </pc:sldChg>
      <pc:sldMasterChg chg="del delSldLayout">
        <pc:chgData name="Steven Wallace" userId="f455ab06884d4394" providerId="LiveId" clId="{75329191-6050-45D5-B16B-609FD9095F25}" dt="2022-02-16T19:53:46.491" v="16" actId="2696"/>
        <pc:sldMasterMkLst>
          <pc:docMk/>
          <pc:sldMasterMk cId="1017887275" sldId="2147483648"/>
        </pc:sldMasterMkLst>
        <pc:sldLayoutChg chg="del">
          <pc:chgData name="Steven Wallace" userId="f455ab06884d4394" providerId="LiveId" clId="{75329191-6050-45D5-B16B-609FD9095F25}" dt="2022-02-16T19:53:46.476" v="5" actId="2696"/>
          <pc:sldLayoutMkLst>
            <pc:docMk/>
            <pc:sldMasterMk cId="1017887275" sldId="2147483648"/>
            <pc:sldLayoutMk cId="3497940552" sldId="2147483649"/>
          </pc:sldLayoutMkLst>
        </pc:sldLayoutChg>
        <pc:sldLayoutChg chg="del">
          <pc:chgData name="Steven Wallace" userId="f455ab06884d4394" providerId="LiveId" clId="{75329191-6050-45D5-B16B-609FD9095F25}" dt="2022-02-16T19:53:46.476" v="6" actId="2696"/>
          <pc:sldLayoutMkLst>
            <pc:docMk/>
            <pc:sldMasterMk cId="1017887275" sldId="2147483648"/>
            <pc:sldLayoutMk cId="3448639896" sldId="2147483650"/>
          </pc:sldLayoutMkLst>
        </pc:sldLayoutChg>
        <pc:sldLayoutChg chg="del">
          <pc:chgData name="Steven Wallace" userId="f455ab06884d4394" providerId="LiveId" clId="{75329191-6050-45D5-B16B-609FD9095F25}" dt="2022-02-16T19:53:46.476" v="7" actId="2696"/>
          <pc:sldLayoutMkLst>
            <pc:docMk/>
            <pc:sldMasterMk cId="1017887275" sldId="2147483648"/>
            <pc:sldLayoutMk cId="2505402069" sldId="2147483651"/>
          </pc:sldLayoutMkLst>
        </pc:sldLayoutChg>
        <pc:sldLayoutChg chg="del">
          <pc:chgData name="Steven Wallace" userId="f455ab06884d4394" providerId="LiveId" clId="{75329191-6050-45D5-B16B-609FD9095F25}" dt="2022-02-16T19:53:46.476" v="8" actId="2696"/>
          <pc:sldLayoutMkLst>
            <pc:docMk/>
            <pc:sldMasterMk cId="1017887275" sldId="2147483648"/>
            <pc:sldLayoutMk cId="174189771" sldId="2147483652"/>
          </pc:sldLayoutMkLst>
        </pc:sldLayoutChg>
        <pc:sldLayoutChg chg="del">
          <pc:chgData name="Steven Wallace" userId="f455ab06884d4394" providerId="LiveId" clId="{75329191-6050-45D5-B16B-609FD9095F25}" dt="2022-02-16T19:53:46.476" v="9" actId="2696"/>
          <pc:sldLayoutMkLst>
            <pc:docMk/>
            <pc:sldMasterMk cId="1017887275" sldId="2147483648"/>
            <pc:sldLayoutMk cId="305542173" sldId="2147483653"/>
          </pc:sldLayoutMkLst>
        </pc:sldLayoutChg>
        <pc:sldLayoutChg chg="del">
          <pc:chgData name="Steven Wallace" userId="f455ab06884d4394" providerId="LiveId" clId="{75329191-6050-45D5-B16B-609FD9095F25}" dt="2022-02-16T19:53:46.476" v="10" actId="2696"/>
          <pc:sldLayoutMkLst>
            <pc:docMk/>
            <pc:sldMasterMk cId="1017887275" sldId="2147483648"/>
            <pc:sldLayoutMk cId="756611792" sldId="2147483654"/>
          </pc:sldLayoutMkLst>
        </pc:sldLayoutChg>
        <pc:sldLayoutChg chg="del">
          <pc:chgData name="Steven Wallace" userId="f455ab06884d4394" providerId="LiveId" clId="{75329191-6050-45D5-B16B-609FD9095F25}" dt="2022-02-16T19:53:46.491" v="11" actId="2696"/>
          <pc:sldLayoutMkLst>
            <pc:docMk/>
            <pc:sldMasterMk cId="1017887275" sldId="2147483648"/>
            <pc:sldLayoutMk cId="1800987678" sldId="2147483655"/>
          </pc:sldLayoutMkLst>
        </pc:sldLayoutChg>
        <pc:sldLayoutChg chg="del">
          <pc:chgData name="Steven Wallace" userId="f455ab06884d4394" providerId="LiveId" clId="{75329191-6050-45D5-B16B-609FD9095F25}" dt="2022-02-16T19:53:46.491" v="12" actId="2696"/>
          <pc:sldLayoutMkLst>
            <pc:docMk/>
            <pc:sldMasterMk cId="1017887275" sldId="2147483648"/>
            <pc:sldLayoutMk cId="1653075014" sldId="2147483656"/>
          </pc:sldLayoutMkLst>
        </pc:sldLayoutChg>
        <pc:sldLayoutChg chg="del">
          <pc:chgData name="Steven Wallace" userId="f455ab06884d4394" providerId="LiveId" clId="{75329191-6050-45D5-B16B-609FD9095F25}" dt="2022-02-16T19:53:46.491" v="13" actId="2696"/>
          <pc:sldLayoutMkLst>
            <pc:docMk/>
            <pc:sldMasterMk cId="1017887275" sldId="2147483648"/>
            <pc:sldLayoutMk cId="3143578461" sldId="2147483657"/>
          </pc:sldLayoutMkLst>
        </pc:sldLayoutChg>
        <pc:sldLayoutChg chg="del">
          <pc:chgData name="Steven Wallace" userId="f455ab06884d4394" providerId="LiveId" clId="{75329191-6050-45D5-B16B-609FD9095F25}" dt="2022-02-16T19:53:46.491" v="14" actId="2696"/>
          <pc:sldLayoutMkLst>
            <pc:docMk/>
            <pc:sldMasterMk cId="1017887275" sldId="2147483648"/>
            <pc:sldLayoutMk cId="4043936006" sldId="2147483658"/>
          </pc:sldLayoutMkLst>
        </pc:sldLayoutChg>
        <pc:sldLayoutChg chg="del">
          <pc:chgData name="Steven Wallace" userId="f455ab06884d4394" providerId="LiveId" clId="{75329191-6050-45D5-B16B-609FD9095F25}" dt="2022-02-16T19:53:46.491" v="15" actId="2696"/>
          <pc:sldLayoutMkLst>
            <pc:docMk/>
            <pc:sldMasterMk cId="1017887275" sldId="2147483648"/>
            <pc:sldLayoutMk cId="1309779541" sldId="2147483659"/>
          </pc:sldLayoutMkLst>
        </pc:sldLayoutChg>
      </pc:sldMasterChg>
      <pc:sldMasterChg chg="modSp setBg delSldLayout modSldLayout">
        <pc:chgData name="Steven Wallace" userId="f455ab06884d4394" providerId="LiveId" clId="{75329191-6050-45D5-B16B-609FD9095F25}" dt="2022-03-01T19:16:02.181" v="2955" actId="47"/>
        <pc:sldMasterMkLst>
          <pc:docMk/>
          <pc:sldMasterMk cId="3956862676" sldId="2147483660"/>
        </pc:sldMasterMkLst>
        <pc:spChg chg="mod">
          <ac:chgData name="Steven Wallace" userId="f455ab06884d4394" providerId="LiveId" clId="{75329191-6050-45D5-B16B-609FD9095F25}" dt="2022-02-19T19:05:13.251" v="1056"/>
          <ac:spMkLst>
            <pc:docMk/>
            <pc:sldMasterMk cId="3956862676" sldId="2147483660"/>
            <ac:spMk id="2" creationId="{00000000-0000-0000-0000-000000000000}"/>
          </ac:spMkLst>
        </pc:spChg>
        <pc:spChg chg="mod">
          <ac:chgData name="Steven Wallace" userId="f455ab06884d4394" providerId="LiveId" clId="{75329191-6050-45D5-B16B-609FD9095F25}" dt="2022-02-19T19:05:13.251" v="1056"/>
          <ac:spMkLst>
            <pc:docMk/>
            <pc:sldMasterMk cId="3956862676" sldId="2147483660"/>
            <ac:spMk id="3" creationId="{00000000-0000-0000-0000-000000000000}"/>
          </ac:spMkLst>
        </pc:spChg>
        <pc:spChg chg="mod">
          <ac:chgData name="Steven Wallace" userId="f455ab06884d4394" providerId="LiveId" clId="{75329191-6050-45D5-B16B-609FD9095F25}" dt="2022-02-19T19:05:13.251" v="1056"/>
          <ac:spMkLst>
            <pc:docMk/>
            <pc:sldMasterMk cId="3956862676" sldId="2147483660"/>
            <ac:spMk id="4" creationId="{00000000-0000-0000-0000-000000000000}"/>
          </ac:spMkLst>
        </pc:spChg>
        <pc:spChg chg="mod">
          <ac:chgData name="Steven Wallace" userId="f455ab06884d4394" providerId="LiveId" clId="{75329191-6050-45D5-B16B-609FD9095F25}" dt="2022-02-19T19:05:13.251" v="1056"/>
          <ac:spMkLst>
            <pc:docMk/>
            <pc:sldMasterMk cId="3956862676" sldId="2147483660"/>
            <ac:spMk id="5" creationId="{00000000-0000-0000-0000-000000000000}"/>
          </ac:spMkLst>
        </pc:spChg>
        <pc:spChg chg="mod">
          <ac:chgData name="Steven Wallace" userId="f455ab06884d4394" providerId="LiveId" clId="{75329191-6050-45D5-B16B-609FD9095F25}" dt="2022-02-19T19:05:13.251" v="1056"/>
          <ac:spMkLst>
            <pc:docMk/>
            <pc:sldMasterMk cId="3956862676" sldId="2147483660"/>
            <ac:spMk id="6" creationId="{00000000-0000-0000-0000-000000000000}"/>
          </ac:spMkLst>
        </pc:spChg>
        <pc:sldLayoutChg chg="del">
          <pc:chgData name="Steven Wallace" userId="f455ab06884d4394" providerId="LiveId" clId="{75329191-6050-45D5-B16B-609FD9095F25}" dt="2022-02-16T19:53:50.439" v="17" actId="2696"/>
          <pc:sldLayoutMkLst>
            <pc:docMk/>
            <pc:sldMasterMk cId="3956862676" sldId="2147483660"/>
            <pc:sldLayoutMk cId="1050646511" sldId="2147483661"/>
          </pc:sldLayoutMkLst>
        </pc:sldLayoutChg>
        <pc:sldLayoutChg chg="del">
          <pc:chgData name="Steven Wallace" userId="f455ab06884d4394" providerId="LiveId" clId="{75329191-6050-45D5-B16B-609FD9095F25}" dt="2022-02-16T20:29:08.526" v="453" actId="2696"/>
          <pc:sldLayoutMkLst>
            <pc:docMk/>
            <pc:sldMasterMk cId="3956862676" sldId="2147483660"/>
            <pc:sldLayoutMk cId="411761792" sldId="2147483662"/>
          </pc:sldLayoutMkLst>
        </pc:sldLayoutChg>
        <pc:sldLayoutChg chg="del">
          <pc:chgData name="Steven Wallace" userId="f455ab06884d4394" providerId="LiveId" clId="{75329191-6050-45D5-B16B-609FD9095F25}" dt="2022-02-16T19:53:54.938" v="18" actId="2696"/>
          <pc:sldLayoutMkLst>
            <pc:docMk/>
            <pc:sldMasterMk cId="3956862676" sldId="2147483660"/>
            <pc:sldLayoutMk cId="3337930917" sldId="2147483663"/>
          </pc:sldLayoutMkLst>
        </pc:sldLayoutChg>
        <pc:sldLayoutChg chg="del">
          <pc:chgData name="Steven Wallace" userId="f455ab06884d4394" providerId="LiveId" clId="{75329191-6050-45D5-B16B-609FD9095F25}" dt="2022-02-16T19:53:55.532" v="19" actId="2696"/>
          <pc:sldLayoutMkLst>
            <pc:docMk/>
            <pc:sldMasterMk cId="3956862676" sldId="2147483660"/>
            <pc:sldLayoutMk cId="3879084922" sldId="2147483664"/>
          </pc:sldLayoutMkLst>
        </pc:sldLayoutChg>
        <pc:sldLayoutChg chg="del">
          <pc:chgData name="Steven Wallace" userId="f455ab06884d4394" providerId="LiveId" clId="{75329191-6050-45D5-B16B-609FD9095F25}" dt="2022-02-16T19:53:56.148" v="20" actId="2696"/>
          <pc:sldLayoutMkLst>
            <pc:docMk/>
            <pc:sldMasterMk cId="3956862676" sldId="2147483660"/>
            <pc:sldLayoutMk cId="3235747373" sldId="2147483665"/>
          </pc:sldLayoutMkLst>
        </pc:sldLayoutChg>
        <pc:sldLayoutChg chg="del">
          <pc:chgData name="Steven Wallace" userId="f455ab06884d4394" providerId="LiveId" clId="{75329191-6050-45D5-B16B-609FD9095F25}" dt="2022-02-16T19:53:56.663" v="21" actId="2696"/>
          <pc:sldLayoutMkLst>
            <pc:docMk/>
            <pc:sldMasterMk cId="3956862676" sldId="2147483660"/>
            <pc:sldLayoutMk cId="1515632614" sldId="2147483666"/>
          </pc:sldLayoutMkLst>
        </pc:sldLayoutChg>
        <pc:sldLayoutChg chg="modSp">
          <pc:chgData name="Steven Wallace" userId="f455ab06884d4394" providerId="LiveId" clId="{75329191-6050-45D5-B16B-609FD9095F25}" dt="2022-02-19T19:05:13.251" v="1056"/>
          <pc:sldLayoutMkLst>
            <pc:docMk/>
            <pc:sldMasterMk cId="3956862676" sldId="2147483660"/>
            <pc:sldLayoutMk cId="2845992315" sldId="2147483667"/>
          </pc:sldLayoutMkLst>
          <pc:spChg chg="mod">
            <ac:chgData name="Steven Wallace" userId="f455ab06884d4394" providerId="LiveId" clId="{75329191-6050-45D5-B16B-609FD9095F25}" dt="2022-02-19T19:05:13.251" v="1056"/>
            <ac:spMkLst>
              <pc:docMk/>
              <pc:sldMasterMk cId="3956862676" sldId="2147483660"/>
              <pc:sldLayoutMk cId="2845992315" sldId="2147483667"/>
              <ac:spMk id="8" creationId="{00000000-0000-0000-0000-000000000000}"/>
            </ac:spMkLst>
          </pc:spChg>
          <pc:spChg chg="mod">
            <ac:chgData name="Steven Wallace" userId="f455ab06884d4394" providerId="LiveId" clId="{75329191-6050-45D5-B16B-609FD9095F25}" dt="2022-02-19T19:05:13.251" v="1056"/>
            <ac:spMkLst>
              <pc:docMk/>
              <pc:sldMasterMk cId="3956862676" sldId="2147483660"/>
              <pc:sldLayoutMk cId="2845992315" sldId="2147483667"/>
              <ac:spMk id="10" creationId="{00000000-0000-0000-0000-000000000000}"/>
            </ac:spMkLst>
          </pc:spChg>
        </pc:sldLayoutChg>
        <pc:sldLayoutChg chg="modSp">
          <pc:chgData name="Steven Wallace" userId="f455ab06884d4394" providerId="LiveId" clId="{75329191-6050-45D5-B16B-609FD9095F25}" dt="2022-02-19T19:05:13.251" v="1056"/>
          <pc:sldLayoutMkLst>
            <pc:docMk/>
            <pc:sldMasterMk cId="3956862676" sldId="2147483660"/>
            <pc:sldLayoutMk cId="3666448850" sldId="2147483668"/>
          </pc:sldLayoutMkLst>
          <pc:spChg chg="mod">
            <ac:chgData name="Steven Wallace" userId="f455ab06884d4394" providerId="LiveId" clId="{75329191-6050-45D5-B16B-609FD9095F25}" dt="2022-02-19T19:05:13.251" v="1056"/>
            <ac:spMkLst>
              <pc:docMk/>
              <pc:sldMasterMk cId="3956862676" sldId="2147483660"/>
              <pc:sldLayoutMk cId="3666448850" sldId="2147483668"/>
              <ac:spMk id="8" creationId="{00000000-0000-0000-0000-000000000000}"/>
            </ac:spMkLst>
          </pc:spChg>
        </pc:sldLayoutChg>
        <pc:sldLayoutChg chg="del setBg">
          <pc:chgData name="Steven Wallace" userId="f455ab06884d4394" providerId="LiveId" clId="{75329191-6050-45D5-B16B-609FD9095F25}" dt="2022-03-01T19:16:02.181" v="2955" actId="47"/>
          <pc:sldLayoutMkLst>
            <pc:docMk/>
            <pc:sldMasterMk cId="3956862676" sldId="2147483660"/>
            <pc:sldLayoutMk cId="2215941725" sldId="2147483669"/>
          </pc:sldLayoutMkLst>
        </pc:sldLayoutChg>
        <pc:sldLayoutChg chg="del">
          <pc:chgData name="Steven Wallace" userId="f455ab06884d4394" providerId="LiveId" clId="{75329191-6050-45D5-B16B-609FD9095F25}" dt="2022-03-01T19:15:59.416" v="2949" actId="47"/>
          <pc:sldLayoutMkLst>
            <pc:docMk/>
            <pc:sldMasterMk cId="3956862676" sldId="2147483660"/>
            <pc:sldLayoutMk cId="107178183" sldId="2147483670"/>
          </pc:sldLayoutMkLst>
        </pc:sldLayoutChg>
        <pc:sldLayoutChg chg="del">
          <pc:chgData name="Steven Wallace" userId="f455ab06884d4394" providerId="LiveId" clId="{75329191-6050-45D5-B16B-609FD9095F25}" dt="2022-03-01T19:16:00.166" v="2951" actId="47"/>
          <pc:sldLayoutMkLst>
            <pc:docMk/>
            <pc:sldMasterMk cId="3956862676" sldId="2147483660"/>
            <pc:sldLayoutMk cId="831005854" sldId="2147483671"/>
          </pc:sldLayoutMkLst>
        </pc:sldLayoutChg>
      </pc:sldMasterChg>
      <pc:sldMasterChg chg="del delSldLayout">
        <pc:chgData name="Steven Wallace" userId="f455ab06884d4394" providerId="LiveId" clId="{75329191-6050-45D5-B16B-609FD9095F25}" dt="2022-03-01T19:18:27.084" v="2957" actId="47"/>
        <pc:sldMasterMkLst>
          <pc:docMk/>
          <pc:sldMasterMk cId="2103115951" sldId="2147483669"/>
        </pc:sldMasterMkLst>
        <pc:sldLayoutChg chg="del">
          <pc:chgData name="Steven Wallace" userId="f455ab06884d4394" providerId="LiveId" clId="{75329191-6050-45D5-B16B-609FD9095F25}" dt="2022-03-01T19:18:27.084" v="2957" actId="47"/>
          <pc:sldLayoutMkLst>
            <pc:docMk/>
            <pc:sldMasterMk cId="2103115951" sldId="2147483669"/>
            <pc:sldLayoutMk cId="1821515482" sldId="2147483670"/>
          </pc:sldLayoutMkLst>
        </pc:sldLayoutChg>
        <pc:sldLayoutChg chg="del">
          <pc:chgData name="Steven Wallace" userId="f455ab06884d4394" providerId="LiveId" clId="{75329191-6050-45D5-B16B-609FD9095F25}" dt="2022-03-01T19:18:27.084" v="2957" actId="47"/>
          <pc:sldLayoutMkLst>
            <pc:docMk/>
            <pc:sldMasterMk cId="2103115951" sldId="2147483669"/>
            <pc:sldLayoutMk cId="503343653" sldId="2147483671"/>
          </pc:sldLayoutMkLst>
        </pc:sldLayoutChg>
        <pc:sldLayoutChg chg="del">
          <pc:chgData name="Steven Wallace" userId="f455ab06884d4394" providerId="LiveId" clId="{75329191-6050-45D5-B16B-609FD9095F25}" dt="2022-03-01T19:18:27.084" v="2957" actId="47"/>
          <pc:sldLayoutMkLst>
            <pc:docMk/>
            <pc:sldMasterMk cId="2103115951" sldId="2147483669"/>
            <pc:sldLayoutMk cId="2631854656" sldId="2147483672"/>
          </pc:sldLayoutMkLst>
        </pc:sldLayoutChg>
        <pc:sldLayoutChg chg="del">
          <pc:chgData name="Steven Wallace" userId="f455ab06884d4394" providerId="LiveId" clId="{75329191-6050-45D5-B16B-609FD9095F25}" dt="2022-03-01T19:18:27.084" v="2957" actId="47"/>
          <pc:sldLayoutMkLst>
            <pc:docMk/>
            <pc:sldMasterMk cId="2103115951" sldId="2147483669"/>
            <pc:sldLayoutMk cId="186549668" sldId="2147483673"/>
          </pc:sldLayoutMkLst>
        </pc:sldLayoutChg>
        <pc:sldLayoutChg chg="del">
          <pc:chgData name="Steven Wallace" userId="f455ab06884d4394" providerId="LiveId" clId="{75329191-6050-45D5-B16B-609FD9095F25}" dt="2022-03-01T19:18:27.084" v="2957" actId="47"/>
          <pc:sldLayoutMkLst>
            <pc:docMk/>
            <pc:sldMasterMk cId="2103115951" sldId="2147483669"/>
            <pc:sldLayoutMk cId="1870841320" sldId="2147483674"/>
          </pc:sldLayoutMkLst>
        </pc:sldLayoutChg>
        <pc:sldLayoutChg chg="del">
          <pc:chgData name="Steven Wallace" userId="f455ab06884d4394" providerId="LiveId" clId="{75329191-6050-45D5-B16B-609FD9095F25}" dt="2022-03-01T19:18:27.084" v="2957" actId="47"/>
          <pc:sldLayoutMkLst>
            <pc:docMk/>
            <pc:sldMasterMk cId="2103115951" sldId="2147483669"/>
            <pc:sldLayoutMk cId="3172917001" sldId="214748367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37DA0-D5ED-4C69-9B5A-1AD38C5E337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B6248-72E1-4688-A854-3A0C29452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911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B70ED-6DE2-400D-A14E-A0BC41FD64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80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02317" y="561831"/>
            <a:ext cx="10880084" cy="4486813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02733" y="5361519"/>
            <a:ext cx="10879667" cy="990253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2845992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02317" y="561829"/>
            <a:ext cx="10880084" cy="5805547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666448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A37D13D-867C-42F9-BCA5-87DA2C388EC8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6D9562A-13BA-4A2B-AAEE-EA659A75F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11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626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ln w="28575">
            <a:solidFill>
              <a:schemeClr val="tx1"/>
            </a:solidFill>
          </a:ln>
          <a:solidFill>
            <a:srgbClr val="A5000E"/>
          </a:solidFill>
          <a:effectLst>
            <a:glow rad="101600">
              <a:schemeClr val="tx1">
                <a:alpha val="60000"/>
              </a:schemeClr>
            </a:glow>
          </a:effectLst>
          <a:latin typeface="Segoe UI Black" panose="020B0A02040204020203" pitchFamily="34" charset="0"/>
          <a:ea typeface="Segoe UI Black" panose="020B0A02040204020203" pitchFamily="34" charset="0"/>
          <a:cs typeface="Segoe UI Black" panose="020B0A02040204020203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/>
        <a:buNone/>
        <a:defRPr sz="4000" kern="1200">
          <a:solidFill>
            <a:srgbClr val="A5000E"/>
          </a:solidFill>
          <a:latin typeface="Posterama" panose="020B0504020200020000" pitchFamily="34" charset="0"/>
          <a:ea typeface="+mn-ea"/>
          <a:cs typeface="Posterama" panose="020B0504020200020000" pitchFamily="34" charset="0"/>
        </a:defRPr>
      </a:lvl1pPr>
      <a:lvl2pPr marL="914400" indent="-457200" algn="l" defTabSz="914400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E13D06-6242-4EA6-A7E4-496C873EE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960077"/>
            <a:ext cx="12191999" cy="104335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spc="600" dirty="0">
                <a:latin typeface="Bauhaus 93" panose="04030905020B02020C02" pitchFamily="82" charset="0"/>
                <a:cs typeface="Aharoni" panose="02010803020104030203" pitchFamily="2" charset="-79"/>
              </a:rPr>
              <a:t>WELCOME!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499C61-A195-40C9-8029-BD9E54908B38}"/>
              </a:ext>
            </a:extLst>
          </p:cNvPr>
          <p:cNvSpPr txBox="1"/>
          <p:nvPr/>
        </p:nvSpPr>
        <p:spPr>
          <a:xfrm>
            <a:off x="645835" y="5662777"/>
            <a:ext cx="11218984" cy="895826"/>
          </a:xfrm>
          <a:prstGeom prst="round2DiagRect">
            <a:avLst>
              <a:gd name="adj1" fmla="val 30939"/>
              <a:gd name="adj2" fmla="val 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anchor="ctr" anchorCtr="0">
            <a:spAutoFit/>
          </a:bodyPr>
          <a:lstStyle/>
          <a:p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Unless noted</a:t>
            </a:r>
            <a:r>
              <a:rPr lang="en-US" sz="2400" i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Scripture 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quotations are taken from the New King James Version®. </a:t>
            </a:r>
          </a:p>
          <a:p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Copyright © 1982 by Thomas Nelson. Used by permission. All rights reserved.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8054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9951BF4-551F-4889-B62D-1238AE15AFC3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lasticWrap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71403" y="4596023"/>
            <a:ext cx="7779170" cy="19071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D80F66-0687-4183-8B7A-EBFD479F10B5}"/>
              </a:ext>
            </a:extLst>
          </p:cNvPr>
          <p:cNvSpPr txBox="1"/>
          <p:nvPr/>
        </p:nvSpPr>
        <p:spPr>
          <a:xfrm rot="21208704">
            <a:off x="6829963" y="3596267"/>
            <a:ext cx="3797034" cy="1176710"/>
          </a:xfrm>
          <a:prstGeom prst="rect">
            <a:avLst/>
          </a:prstGeom>
          <a:noFill/>
        </p:spPr>
        <p:txBody>
          <a:bodyPr wrap="square" rtlCol="0">
            <a:prstTxWarp prst="textFadeLeft">
              <a:avLst>
                <a:gd name="adj" fmla="val 32056"/>
              </a:avLst>
            </a:prstTxWarp>
            <a:spAutoFit/>
          </a:bodyPr>
          <a:lstStyle/>
          <a:p>
            <a:r>
              <a:rPr lang="en-US" sz="2400" dirty="0">
                <a:ln w="28575"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9164A2-D02A-4BA8-8BF7-D976CA429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0433" y="1010894"/>
            <a:ext cx="8847933" cy="35129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7BF35E-A66E-4DBA-A57E-107404DD27D1}"/>
              </a:ext>
            </a:extLst>
          </p:cNvPr>
          <p:cNvSpPr txBox="1"/>
          <p:nvPr/>
        </p:nvSpPr>
        <p:spPr>
          <a:xfrm>
            <a:off x="1043060" y="187307"/>
            <a:ext cx="102192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n w="28575">
                  <a:solidFill>
                    <a:schemeClr val="accent1">
                      <a:lumMod val="75000"/>
                    </a:schemeClr>
                  </a:solidFill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UI" panose="020B0502040204020203" pitchFamily="34" charset="0"/>
                <a:ea typeface="Times New Roman" panose="02020603050405020304" pitchFamily="18" charset="0"/>
              </a:rPr>
              <a:t>“When </a:t>
            </a:r>
            <a:r>
              <a:rPr lang="en-US" sz="4000" b="1" u="sng" dirty="0">
                <a:ln w="28575">
                  <a:solidFill>
                    <a:schemeClr val="accent1">
                      <a:lumMod val="75000"/>
                    </a:schemeClr>
                  </a:solidFill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UI" panose="020B0502040204020203" pitchFamily="34" charset="0"/>
                <a:ea typeface="Times New Roman" panose="02020603050405020304" pitchFamily="18" charset="0"/>
              </a:rPr>
              <a:t>PRIDE</a:t>
            </a:r>
            <a:r>
              <a:rPr lang="en-US" sz="4000" b="1" dirty="0">
                <a:ln w="28575">
                  <a:solidFill>
                    <a:schemeClr val="accent1">
                      <a:lumMod val="75000"/>
                    </a:schemeClr>
                  </a:solidFill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UI" panose="020B0502040204020203" pitchFamily="34" charset="0"/>
                <a:ea typeface="Times New Roman" panose="02020603050405020304" pitchFamily="18" charset="0"/>
              </a:rPr>
              <a:t> comes, then comes </a:t>
            </a:r>
            <a:r>
              <a:rPr lang="en-US" sz="4000" b="1" u="sng" dirty="0">
                <a:ln w="28575">
                  <a:solidFill>
                    <a:schemeClr val="accent1">
                      <a:lumMod val="75000"/>
                    </a:schemeClr>
                  </a:solidFill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UI" panose="020B0502040204020203" pitchFamily="34" charset="0"/>
                <a:ea typeface="Times New Roman" panose="02020603050405020304" pitchFamily="18" charset="0"/>
              </a:rPr>
              <a:t>SHAME</a:t>
            </a:r>
            <a:r>
              <a:rPr lang="en-US" sz="4000" b="1" dirty="0">
                <a:ln w="28575">
                  <a:solidFill>
                    <a:schemeClr val="accent1">
                      <a:lumMod val="75000"/>
                    </a:schemeClr>
                  </a:solidFill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UI" panose="020B0502040204020203" pitchFamily="34" charset="0"/>
                <a:ea typeface="Times New Roman" panose="02020603050405020304" pitchFamily="18" charset="0"/>
              </a:rPr>
              <a:t>; But with the humble </a:t>
            </a:r>
            <a:r>
              <a:rPr lang="en-US" sz="4000" b="1" i="1" dirty="0">
                <a:ln w="28575">
                  <a:solidFill>
                    <a:schemeClr val="accent1">
                      <a:lumMod val="75000"/>
                    </a:schemeClr>
                  </a:solidFill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UI" panose="020B0502040204020203" pitchFamily="34" charset="0"/>
                <a:ea typeface="Times New Roman" panose="02020603050405020304" pitchFamily="18" charset="0"/>
              </a:rPr>
              <a:t>is</a:t>
            </a:r>
            <a:r>
              <a:rPr lang="en-US" sz="4000" b="1" dirty="0">
                <a:ln w="28575">
                  <a:solidFill>
                    <a:schemeClr val="accent1">
                      <a:lumMod val="75000"/>
                    </a:schemeClr>
                  </a:solidFill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UI" panose="020B0502040204020203" pitchFamily="34" charset="0"/>
                <a:ea typeface="Times New Roman" panose="02020603050405020304" pitchFamily="18" charset="0"/>
              </a:rPr>
              <a:t> wisdom.”</a:t>
            </a:r>
            <a:endParaRPr lang="en-US" sz="4000" b="1" dirty="0">
              <a:ln w="28575">
                <a:solidFill>
                  <a:schemeClr val="accent1">
                    <a:lumMod val="75000"/>
                  </a:schemeClr>
                </a:solidFill>
              </a:ln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60960D-DACA-4D22-AAA1-AF1379B42C29}"/>
              </a:ext>
            </a:extLst>
          </p:cNvPr>
          <p:cNvSpPr txBox="1"/>
          <p:nvPr/>
        </p:nvSpPr>
        <p:spPr>
          <a:xfrm rot="20880774">
            <a:off x="-365436" y="3609784"/>
            <a:ext cx="12982999" cy="646331"/>
          </a:xfrm>
          <a:prstGeom prst="rect">
            <a:avLst/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spc="600" dirty="0">
                <a:ln w="2857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1"/>
                </a:solidFill>
                <a:effectLst/>
                <a:latin typeface="Rockwell Extra Bold" panose="02060903040505020403" pitchFamily="18" charset="0"/>
                <a:ea typeface="Times New Roman" panose="02020603050405020304" pitchFamily="18" charset="0"/>
                <a:cs typeface="Biome" panose="020B0503030204020804" pitchFamily="34" charset="0"/>
              </a:rPr>
              <a:t> PROVERBS 11:2</a:t>
            </a:r>
            <a:endParaRPr lang="en-US" sz="3600" spc="600" dirty="0">
              <a:ln w="28575">
                <a:solidFill>
                  <a:schemeClr val="accent1">
                    <a:lumMod val="75000"/>
                  </a:schemeClr>
                </a:solidFill>
              </a:ln>
              <a:solidFill>
                <a:schemeClr val="tx1"/>
              </a:solidFill>
              <a:latin typeface="Rockwell Extra Bold" panose="02060903040505020403" pitchFamily="18" charset="0"/>
              <a:cs typeface="Biome" panose="020B05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25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1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4800" b="1" u="sng" dirty="0">
                <a:ln w="28575">
                  <a:solidFill>
                    <a:schemeClr val="bg1"/>
                  </a:solidFill>
                </a:ln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PROBLEMS</a:t>
            </a:r>
            <a:r>
              <a:rPr lang="en-US" sz="4800" dirty="0"/>
              <a:t> </a:t>
            </a:r>
            <a:r>
              <a:rPr lang="en-US" sz="3600" i="1" dirty="0"/>
              <a:t>with</a:t>
            </a:r>
            <a:r>
              <a:rPr lang="en-US" sz="4400" i="1" dirty="0"/>
              <a:t> pride &amp; benevolence</a:t>
            </a:r>
            <a:br>
              <a:rPr lang="en-US" sz="4400" i="1" dirty="0"/>
            </a:br>
            <a:endParaRPr lang="en-US" sz="4400" i="1" dirty="0"/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800" b="1" dirty="0"/>
              <a:t>Lack of love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1 Cor. 13:3, 4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800" b="1" dirty="0"/>
              <a:t>Seeking the glory of men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Matt. 6:1-4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800" b="1" dirty="0"/>
              <a:t>To appear as more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Acts 5:1-10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28ED39AF-58E2-4A0B-A170-03A506114D7F}"/>
              </a:ext>
            </a:extLst>
          </p:cNvPr>
          <p:cNvSpPr/>
          <p:nvPr/>
        </p:nvSpPr>
        <p:spPr>
          <a:xfrm>
            <a:off x="6606467" y="1979720"/>
            <a:ext cx="847817" cy="3781887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71D9F4-762F-4D15-BB90-27C07EA4A0FA}"/>
              </a:ext>
            </a:extLst>
          </p:cNvPr>
          <p:cNvSpPr txBox="1"/>
          <p:nvPr/>
        </p:nvSpPr>
        <p:spPr>
          <a:xfrm>
            <a:off x="7634056" y="3254546"/>
            <a:ext cx="2576744" cy="1232233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ckwell Condensed" panose="02060603050405020104" pitchFamily="18" charset="0"/>
              </a:rPr>
              <a:t>PROUD</a:t>
            </a:r>
          </a:p>
          <a:p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ckwell Condensed" panose="02060603050405020104" pitchFamily="18" charset="0"/>
              </a:rPr>
              <a:t>motive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18FE29-5CBA-48EA-8B1C-BBBD9DEB318A}"/>
              </a:ext>
            </a:extLst>
          </p:cNvPr>
          <p:cNvSpPr txBox="1"/>
          <p:nvPr/>
        </p:nvSpPr>
        <p:spPr>
          <a:xfrm>
            <a:off x="0" y="6457890"/>
            <a:ext cx="12236418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spc="1160" dirty="0"/>
              <a:t>JEREMIAH 9:23, 24</a:t>
            </a:r>
          </a:p>
        </p:txBody>
      </p:sp>
    </p:spTree>
    <p:extLst>
      <p:ext uri="{BB962C8B-B14F-4D97-AF65-F5344CB8AC3E}">
        <p14:creationId xmlns:p14="http://schemas.microsoft.com/office/powerpoint/2010/main" val="5442581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02317" y="333829"/>
            <a:ext cx="10880084" cy="6524171"/>
          </a:xfrm>
        </p:spPr>
        <p:txBody>
          <a:bodyPr anchor="t" anchorCtr="0">
            <a:normAutofit fontScale="92500" lnSpcReduction="20000"/>
          </a:bodyPr>
          <a:lstStyle/>
          <a:p>
            <a:r>
              <a:rPr lang="en-US" sz="6300" b="1" u="sng" dirty="0">
                <a:ln w="28575">
                  <a:solidFill>
                    <a:schemeClr val="bg1"/>
                  </a:solidFill>
                </a:ln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DESTRUCTION &amp; PRIDE</a:t>
            </a:r>
            <a:br>
              <a:rPr lang="en-US" sz="4400" i="1" dirty="0"/>
            </a:br>
            <a:endParaRPr lang="en-US" sz="4400" i="1" dirty="0"/>
          </a:p>
          <a:p>
            <a:pPr marL="1028700" lvl="1" indent="-5715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en-US" sz="4000" b="1" dirty="0">
                <a:latin typeface="Rockwell Condensed" panose="02060603050405020104" pitchFamily="18" charset="0"/>
              </a:rPr>
              <a:t>Promotes division – 1 Cor. 1:11-13</a:t>
            </a:r>
          </a:p>
          <a:p>
            <a:pPr lvl="2"/>
            <a:r>
              <a:rPr lang="en-US" sz="4800" b="1" dirty="0">
                <a:solidFill>
                  <a:schemeClr val="accent1"/>
                </a:solidFill>
              </a:rPr>
              <a:t>Versus</a:t>
            </a:r>
            <a:r>
              <a:rPr lang="en-US" sz="4800" b="1" dirty="0"/>
              <a:t> humility – Eph. 4:1-3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b="1" dirty="0">
                <a:latin typeface="Rockwell Condensed" panose="02060603050405020104" pitchFamily="18" charset="0"/>
              </a:rPr>
              <a:t>Challenges divine authority </a:t>
            </a:r>
            <a:br>
              <a:rPr lang="en-US" sz="4000" b="1" dirty="0">
                <a:latin typeface="Rockwell Condensed" panose="02060603050405020104" pitchFamily="18" charset="0"/>
              </a:rPr>
            </a:br>
            <a:r>
              <a:rPr lang="en-US" sz="4000" b="1" dirty="0">
                <a:latin typeface="Rockwell Condensed" panose="02060603050405020104" pitchFamily="18" charset="0"/>
              </a:rPr>
              <a:t>– 2 Chron. 26:16</a:t>
            </a:r>
          </a:p>
          <a:p>
            <a:pPr lvl="2"/>
            <a:r>
              <a:rPr lang="en-US" sz="4800" b="1" dirty="0">
                <a:solidFill>
                  <a:schemeClr val="accent1"/>
                </a:solidFill>
              </a:rPr>
              <a:t>Versus</a:t>
            </a:r>
            <a:r>
              <a:rPr lang="en-US" sz="4800" b="1" dirty="0"/>
              <a:t> humility – Lk. 5:5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b="1" dirty="0">
                <a:latin typeface="Rockwell Condensed" panose="02060603050405020104" pitchFamily="18" charset="0"/>
              </a:rPr>
              <a:t>Replaces the mission of God’s commission </a:t>
            </a:r>
            <a:br>
              <a:rPr lang="en-US" sz="4000" b="1" dirty="0">
                <a:latin typeface="Rockwell Condensed" panose="02060603050405020104" pitchFamily="18" charset="0"/>
              </a:rPr>
            </a:br>
            <a:r>
              <a:rPr lang="en-US" sz="4000" b="1" dirty="0">
                <a:latin typeface="Rockwell Condensed" panose="02060603050405020104" pitchFamily="18" charset="0"/>
              </a:rPr>
              <a:t>– 1 Sam. 15:1-23</a:t>
            </a:r>
          </a:p>
          <a:p>
            <a:pPr lvl="2"/>
            <a:r>
              <a:rPr lang="en-US" sz="4800" b="1" dirty="0">
                <a:solidFill>
                  <a:schemeClr val="accent1"/>
                </a:solidFill>
              </a:rPr>
              <a:t>Versus</a:t>
            </a:r>
            <a:r>
              <a:rPr lang="en-US" sz="4800" b="1" dirty="0"/>
              <a:t> humility – Col. 3:12-17</a:t>
            </a:r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2ED023-ACAC-49E7-A800-7B3F073B93FC}"/>
              </a:ext>
            </a:extLst>
          </p:cNvPr>
          <p:cNvSpPr txBox="1"/>
          <p:nvPr/>
        </p:nvSpPr>
        <p:spPr>
          <a:xfrm>
            <a:off x="653936" y="1163201"/>
            <a:ext cx="11148926" cy="464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300" b="1" dirty="0">
                <a:solidFill>
                  <a:srgbClr val="0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“Pride </a:t>
            </a:r>
            <a:r>
              <a:rPr lang="en-US" sz="2300" b="1" i="1" dirty="0">
                <a:solidFill>
                  <a:srgbClr val="0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goes</a:t>
            </a:r>
            <a:r>
              <a:rPr lang="en-US" sz="2300" b="1" dirty="0">
                <a:solidFill>
                  <a:srgbClr val="0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before destruction, And a haughty spirit before a fall.” (Prov. 16:18)</a:t>
            </a:r>
            <a:endParaRPr lang="en-US" sz="2300" b="1" dirty="0">
              <a:effectLst>
                <a:glow rad="101600">
                  <a:schemeClr val="tx1">
                    <a:alpha val="60000"/>
                  </a:schemeClr>
                </a:glow>
              </a:effectLst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94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BE17E5-AD60-4363-8CC2-C57401427C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317" y="670866"/>
            <a:ext cx="10880084" cy="593412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IN?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b="1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“He has delivered us from the power of darkness and conveyed </a:t>
            </a:r>
            <a:r>
              <a:rPr lang="en-US" b="1" i="1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us</a:t>
            </a:r>
            <a:r>
              <a:rPr lang="en-US" b="1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into the kingdom of the Son of His love, </a:t>
            </a:r>
            <a:r>
              <a:rPr lang="en-US" b="1" i="0" u="sng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in whom</a:t>
            </a:r>
            <a:r>
              <a:rPr lang="en-US" b="1" i="0" u="none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 </a:t>
            </a:r>
            <a:r>
              <a:rPr lang="en-US" b="1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we have redemption through His blood, </a:t>
            </a:r>
            <a:r>
              <a:rPr lang="en-US" b="1" i="0" u="sng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the forgiveness of sins</a:t>
            </a:r>
            <a:r>
              <a:rPr lang="en-US" b="1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” (Col. 1:13, 14)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72F8F5-542F-4736-9682-C8D492B1E0D1}"/>
              </a:ext>
            </a:extLst>
          </p:cNvPr>
          <p:cNvSpPr txBox="1"/>
          <p:nvPr/>
        </p:nvSpPr>
        <p:spPr>
          <a:xfrm>
            <a:off x="5394449" y="298673"/>
            <a:ext cx="6095234" cy="923330"/>
          </a:xfrm>
          <a:prstGeom prst="rect">
            <a:avLst/>
          </a:prstGeom>
          <a:noFill/>
        </p:spPr>
        <p:txBody>
          <a:bodyPr wrap="square">
            <a:prstTxWarp prst="textWave1">
              <a:avLst/>
            </a:prstTxWarp>
            <a:spAutoFit/>
          </a:bodyPr>
          <a:lstStyle/>
          <a:p>
            <a:pPr algn="r"/>
            <a:r>
              <a:rPr kumimoji="0" lang="en-US" sz="5400" b="1" i="0" u="sng" strike="noStrike" kern="1200" spc="50" normalizeH="0" baseline="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Posterama" panose="020B0504020200020000" pitchFamily="34" charset="0"/>
                <a:ea typeface="+mn-ea"/>
                <a:cs typeface="Posterama" panose="020B0504020200020000" pitchFamily="34" charset="0"/>
              </a:rPr>
              <a:t>FORGIVENESS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373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BE17E5-AD60-4363-8CC2-C57401427C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317" y="670866"/>
            <a:ext cx="10880084" cy="593412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WITH?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sz="3200" b="1" dirty="0">
                <a:solidFill>
                  <a:srgbClr val="000000"/>
                </a:solidFill>
                <a:latin typeface="Segoe UI" panose="020B0502040204020203" pitchFamily="34" charset="0"/>
              </a:rPr>
              <a:t>“</a:t>
            </a:r>
            <a:r>
              <a:rPr lang="en-US" sz="3200" b="1" i="0" u="sng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In Him</a:t>
            </a:r>
            <a:r>
              <a:rPr lang="en-US" sz="3200" b="1" i="0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 </a:t>
            </a:r>
            <a:r>
              <a:rPr lang="en-US" sz="3200" b="1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you were also circumcised with the circumcision made without hands, by </a:t>
            </a:r>
            <a:r>
              <a:rPr lang="en-US" sz="3200" b="1" i="0" u="sng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putting off the body of the sins of the flesh</a:t>
            </a:r>
            <a:r>
              <a:rPr lang="en-US" sz="3200" b="1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, by the circumcision of Christ, </a:t>
            </a:r>
            <a:r>
              <a:rPr lang="en-US" sz="3200" b="1" i="0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buried </a:t>
            </a:r>
            <a:r>
              <a:rPr lang="en-US" sz="3200" b="1" i="0" u="sng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with Him</a:t>
            </a:r>
            <a:r>
              <a:rPr lang="en-US" sz="3200" b="1" i="0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 </a:t>
            </a:r>
            <a:r>
              <a:rPr lang="en-US" sz="3200" b="1" i="0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in baptism</a:t>
            </a:r>
            <a:r>
              <a:rPr lang="en-US" sz="3200" b="1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, in which you also were raised </a:t>
            </a:r>
            <a:r>
              <a:rPr lang="en-US" sz="3200" b="1" i="0" u="sng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with </a:t>
            </a:r>
            <a:r>
              <a:rPr lang="en-US" sz="3200" b="1" i="1" u="sng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Him</a:t>
            </a:r>
            <a:r>
              <a:rPr lang="en-US" sz="3200" b="1" i="0" u="none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 </a:t>
            </a:r>
            <a:r>
              <a:rPr lang="en-US" sz="3200" b="1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through faith in the working of God, who raised Him from the dead. And you, being dead in your trespasses and the uncircumcision of your flesh, </a:t>
            </a:r>
            <a:r>
              <a:rPr lang="en-US" sz="3200" b="1" i="0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He has made alive together </a:t>
            </a:r>
            <a:r>
              <a:rPr lang="en-US" sz="3200" b="1" i="0" u="sng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with Him</a:t>
            </a:r>
            <a:r>
              <a:rPr lang="en-US" sz="3200" b="1" i="0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, having forgiven you all trespasses</a:t>
            </a:r>
            <a:r>
              <a:rPr lang="en-US" sz="3200" b="1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” (Col. 2:11-13)</a:t>
            </a:r>
            <a:endParaRPr lang="en-US" sz="6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72F8F5-542F-4736-9682-C8D492B1E0D1}"/>
              </a:ext>
            </a:extLst>
          </p:cNvPr>
          <p:cNvSpPr txBox="1"/>
          <p:nvPr/>
        </p:nvSpPr>
        <p:spPr>
          <a:xfrm>
            <a:off x="5394449" y="298673"/>
            <a:ext cx="6095234" cy="923330"/>
          </a:xfrm>
          <a:prstGeom prst="rect">
            <a:avLst/>
          </a:prstGeom>
          <a:noFill/>
        </p:spPr>
        <p:txBody>
          <a:bodyPr wrap="square">
            <a:prstTxWarp prst="textWave1">
              <a:avLst/>
            </a:prstTxWarp>
            <a:spAutoFit/>
          </a:bodyPr>
          <a:lstStyle/>
          <a:p>
            <a:pPr algn="r"/>
            <a:r>
              <a:rPr kumimoji="0" lang="en-US" sz="5400" b="1" i="0" u="sng" strike="noStrike" kern="1200" spc="50" normalizeH="0" baseline="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Posterama" panose="020B0504020200020000" pitchFamily="34" charset="0"/>
                <a:ea typeface="+mn-ea"/>
                <a:cs typeface="Posterama" panose="020B0504020200020000" pitchFamily="34" charset="0"/>
              </a:rPr>
              <a:t>FORGIVENESS</a:t>
            </a:r>
            <a:endParaRPr lang="en-US" sz="2800" b="1" spc="300" dirty="0">
              <a:ln w="0"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3378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BE17E5-AD60-4363-8CC2-C57401427C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317" y="670866"/>
            <a:ext cx="10880084" cy="593412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WHEN?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sz="3200" b="1" dirty="0">
                <a:solidFill>
                  <a:srgbClr val="000000"/>
                </a:solidFill>
                <a:latin typeface="Segoe UI" panose="020B0502040204020203" pitchFamily="34" charset="0"/>
              </a:rPr>
              <a:t>“</a:t>
            </a:r>
            <a:r>
              <a:rPr lang="en-US" sz="3200" b="1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In Him you were also circumcised with the circumcision made without hands, by </a:t>
            </a:r>
            <a:r>
              <a:rPr lang="en-US" sz="3200" b="1" i="0" u="sng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putting off the body of the sins of the flesh</a:t>
            </a:r>
            <a:r>
              <a:rPr lang="en-US" sz="3200" b="1" i="0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, by the circumcision of Christ, </a:t>
            </a:r>
            <a:r>
              <a:rPr lang="en-US" sz="3200" b="1" i="0" u="sng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buried</a:t>
            </a:r>
            <a:r>
              <a:rPr lang="en-US" sz="3200" b="1" i="0" u="sng" strike="noStrike" baseline="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en-US" sz="3200" b="1" i="0" u="sng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with Him in </a:t>
            </a:r>
            <a:r>
              <a:rPr lang="en-US" sz="3200" b="1" i="0" u="sng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baptism</a:t>
            </a:r>
            <a:r>
              <a:rPr lang="en-US" sz="3200" b="1" i="0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, in which you also were </a:t>
            </a:r>
            <a:r>
              <a:rPr lang="en-US" sz="3200" b="1" i="0" u="sng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raised</a:t>
            </a:r>
            <a:r>
              <a:rPr lang="en-US" sz="3200" b="1" i="0" u="sng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with </a:t>
            </a:r>
            <a:r>
              <a:rPr lang="en-US" sz="3200" b="1" i="1" u="sng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Him</a:t>
            </a:r>
            <a:r>
              <a:rPr lang="en-US" sz="3200" b="1" i="0" u="sng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through </a:t>
            </a:r>
            <a:r>
              <a:rPr lang="en-US" sz="3200" b="1" i="0" u="sng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faith</a:t>
            </a:r>
            <a:r>
              <a:rPr lang="en-US" sz="3200" b="1" i="0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in the working of God, who raised Him from the dead. And you, being dead in your trespasses and the uncircumcision of your flesh, He has made alive together with Him, </a:t>
            </a:r>
            <a:r>
              <a:rPr lang="en-US" sz="3200" b="1" i="0" u="sng" strike="noStrike" baseline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</a:rPr>
              <a:t>having forgiven you all trespasses</a:t>
            </a:r>
            <a:r>
              <a:rPr lang="en-US" sz="3200" b="1" i="0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” (Col. 2:11-13)</a:t>
            </a:r>
            <a:endParaRPr lang="en-US" sz="6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72F8F5-542F-4736-9682-C8D492B1E0D1}"/>
              </a:ext>
            </a:extLst>
          </p:cNvPr>
          <p:cNvSpPr txBox="1"/>
          <p:nvPr/>
        </p:nvSpPr>
        <p:spPr>
          <a:xfrm>
            <a:off x="5394449" y="298673"/>
            <a:ext cx="6095234" cy="923330"/>
          </a:xfrm>
          <a:prstGeom prst="rect">
            <a:avLst/>
          </a:prstGeom>
          <a:noFill/>
        </p:spPr>
        <p:txBody>
          <a:bodyPr wrap="square">
            <a:prstTxWarp prst="textWave1">
              <a:avLst/>
            </a:prstTxWarp>
            <a:spAutoFit/>
          </a:bodyPr>
          <a:lstStyle/>
          <a:p>
            <a:pPr algn="r"/>
            <a:r>
              <a:rPr kumimoji="0" lang="en-US" sz="5400" b="1" i="0" u="sng" strike="noStrike" kern="1200" spc="50" normalizeH="0" baseline="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Posterama" panose="020B0504020200020000" pitchFamily="34" charset="0"/>
                <a:ea typeface="+mn-ea"/>
                <a:cs typeface="Posterama" panose="020B0504020200020000" pitchFamily="34" charset="0"/>
              </a:rPr>
              <a:t>FORGIVENESS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204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efaul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1527</TotalTime>
  <Words>402</Words>
  <Application>Microsoft Office PowerPoint</Application>
  <PresentationFormat>Widescreen</PresentationFormat>
  <Paragraphs>31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21" baseType="lpstr">
      <vt:lpstr>Aharoni</vt:lpstr>
      <vt:lpstr>Arial</vt:lpstr>
      <vt:lpstr>Bauhaus 93</vt:lpstr>
      <vt:lpstr>Calibri</vt:lpstr>
      <vt:lpstr>Cambria</vt:lpstr>
      <vt:lpstr>MoolBoran</vt:lpstr>
      <vt:lpstr>Posterama</vt:lpstr>
      <vt:lpstr>Rockwell Condensed</vt:lpstr>
      <vt:lpstr>Rockwell Extra Bold</vt:lpstr>
      <vt:lpstr>Segoe UI</vt:lpstr>
      <vt:lpstr>Segoe UI Black</vt:lpstr>
      <vt:lpstr>Trebuchet MS</vt:lpstr>
      <vt:lpstr>Wingdings</vt:lpstr>
      <vt:lpstr>Default</vt:lpstr>
      <vt:lpstr>WELCOME!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Wallace</dc:creator>
  <cp:lastModifiedBy>Steven Wallace</cp:lastModifiedBy>
  <cp:revision>1</cp:revision>
  <dcterms:created xsi:type="dcterms:W3CDTF">2022-02-16T19:51:47Z</dcterms:created>
  <dcterms:modified xsi:type="dcterms:W3CDTF">2022-03-05T20:19:24Z</dcterms:modified>
</cp:coreProperties>
</file>