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83" r:id="rId2"/>
    <p:sldId id="258" r:id="rId3"/>
    <p:sldId id="260" r:id="rId4"/>
    <p:sldId id="261" r:id="rId5"/>
    <p:sldId id="268" r:id="rId6"/>
    <p:sldId id="267" r:id="rId7"/>
    <p:sldId id="262" r:id="rId8"/>
    <p:sldId id="264" r:id="rId9"/>
    <p:sldId id="265" r:id="rId10"/>
    <p:sldId id="266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C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C00783-1AB4-41FE-99C3-2C19A64EEAB5}" v="71" dt="2022-04-16T18:50:19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allace" userId="f455ab06884d4394" providerId="LiveId" clId="{DDC00783-1AB4-41FE-99C3-2C19A64EEAB5}"/>
    <pc:docChg chg="undo redo custSel addSld delSld modSld">
      <pc:chgData name="Steven Wallace" userId="f455ab06884d4394" providerId="LiveId" clId="{DDC00783-1AB4-41FE-99C3-2C19A64EEAB5}" dt="2022-04-16T18:50:19.560" v="1519" actId="20577"/>
      <pc:docMkLst>
        <pc:docMk/>
      </pc:docMkLst>
      <pc:sldChg chg="del">
        <pc:chgData name="Steven Wallace" userId="f455ab06884d4394" providerId="LiveId" clId="{DDC00783-1AB4-41FE-99C3-2C19A64EEAB5}" dt="2022-04-14T18:02:37.488" v="0" actId="47"/>
        <pc:sldMkLst>
          <pc:docMk/>
          <pc:sldMk cId="1873325291" sldId="256"/>
        </pc:sldMkLst>
      </pc:sldChg>
      <pc:sldChg chg="addSp delSp modSp mod modTransition">
        <pc:chgData name="Steven Wallace" userId="f455ab06884d4394" providerId="LiveId" clId="{DDC00783-1AB4-41FE-99C3-2C19A64EEAB5}" dt="2022-04-15T18:44:37.224" v="1485"/>
        <pc:sldMkLst>
          <pc:docMk/>
          <pc:sldMk cId="3893856719" sldId="258"/>
        </pc:sldMkLst>
        <pc:spChg chg="add del mod">
          <ac:chgData name="Steven Wallace" userId="f455ab06884d4394" providerId="LiveId" clId="{DDC00783-1AB4-41FE-99C3-2C19A64EEAB5}" dt="2022-04-14T18:47:17.945" v="1406" actId="478"/>
          <ac:spMkLst>
            <pc:docMk/>
            <pc:sldMk cId="3893856719" sldId="258"/>
            <ac:spMk id="2" creationId="{02B48A2D-E580-49E8-9A80-10FC1005CB06}"/>
          </ac:spMkLst>
        </pc:spChg>
        <pc:spChg chg="add mod">
          <ac:chgData name="Steven Wallace" userId="f455ab06884d4394" providerId="LiveId" clId="{DDC00783-1AB4-41FE-99C3-2C19A64EEAB5}" dt="2022-04-14T18:47:48.846" v="1412" actId="207"/>
          <ac:spMkLst>
            <pc:docMk/>
            <pc:sldMk cId="3893856719" sldId="258"/>
            <ac:spMk id="3" creationId="{3A15C07A-99E1-482C-983B-EFA7ACE18FAE}"/>
          </ac:spMkLst>
        </pc:spChg>
        <pc:spChg chg="mod">
          <ac:chgData name="Steven Wallace" userId="f455ab06884d4394" providerId="LiveId" clId="{DDC00783-1AB4-41FE-99C3-2C19A64EEAB5}" dt="2022-04-15T18:36:32.109" v="1442" actId="403"/>
          <ac:spMkLst>
            <pc:docMk/>
            <pc:sldMk cId="3893856719" sldId="258"/>
            <ac:spMk id="4" creationId="{68CBCF92-5B7E-A349-8AFD-C377D6FE5172}"/>
          </ac:spMkLst>
        </pc:spChg>
      </pc:sldChg>
      <pc:sldChg chg="addSp modSp mod modTransition modAnim">
        <pc:chgData name="Steven Wallace" userId="f455ab06884d4394" providerId="LiveId" clId="{DDC00783-1AB4-41FE-99C3-2C19A64EEAB5}" dt="2022-04-15T18:49:22.641" v="1486"/>
        <pc:sldMkLst>
          <pc:docMk/>
          <pc:sldMk cId="3743528175" sldId="260"/>
        </pc:sldMkLst>
        <pc:spChg chg="add mod">
          <ac:chgData name="Steven Wallace" userId="f455ab06884d4394" providerId="LiveId" clId="{DDC00783-1AB4-41FE-99C3-2C19A64EEAB5}" dt="2022-04-15T18:39:55.788" v="1457" actId="313"/>
          <ac:spMkLst>
            <pc:docMk/>
            <pc:sldMk cId="3743528175" sldId="260"/>
            <ac:spMk id="2" creationId="{5938494F-C21B-4D76-92AA-C4FBD3761ACD}"/>
          </ac:spMkLst>
        </pc:spChg>
        <pc:spChg chg="mod">
          <ac:chgData name="Steven Wallace" userId="f455ab06884d4394" providerId="LiveId" clId="{DDC00783-1AB4-41FE-99C3-2C19A64EEAB5}" dt="2022-04-14T18:12:03.104" v="193" actId="1076"/>
          <ac:spMkLst>
            <pc:docMk/>
            <pc:sldMk cId="3743528175" sldId="260"/>
            <ac:spMk id="3" creationId="{8A9D336F-50A4-0B4D-B635-B102B3045DAC}"/>
          </ac:spMkLst>
        </pc:spChg>
        <pc:picChg chg="add mod">
          <ac:chgData name="Steven Wallace" userId="f455ab06884d4394" providerId="LiveId" clId="{DDC00783-1AB4-41FE-99C3-2C19A64EEAB5}" dt="2022-04-14T18:11:32.100" v="189" actId="14100"/>
          <ac:picMkLst>
            <pc:docMk/>
            <pc:sldMk cId="3743528175" sldId="260"/>
            <ac:picMk id="5" creationId="{35E79C96-B77A-46B3-96E2-89EDFB73BFCC}"/>
          </ac:picMkLst>
        </pc:picChg>
      </pc:sldChg>
      <pc:sldChg chg="addSp delSp modSp mod modTransition chgLayout">
        <pc:chgData name="Steven Wallace" userId="f455ab06884d4394" providerId="LiveId" clId="{DDC00783-1AB4-41FE-99C3-2C19A64EEAB5}" dt="2022-04-16T17:43:33.500" v="1510" actId="6549"/>
        <pc:sldMkLst>
          <pc:docMk/>
          <pc:sldMk cId="1405483902" sldId="261"/>
        </pc:sldMkLst>
        <pc:spChg chg="add mod ord">
          <ac:chgData name="Steven Wallace" userId="f455ab06884d4394" providerId="LiveId" clId="{DDC00783-1AB4-41FE-99C3-2C19A64EEAB5}" dt="2022-04-14T18:48:27.397" v="1416" actId="115"/>
          <ac:spMkLst>
            <pc:docMk/>
            <pc:sldMk cId="1405483902" sldId="261"/>
            <ac:spMk id="2" creationId="{6522BBDD-4021-40F8-B633-B4106D1EE20B}"/>
          </ac:spMkLst>
        </pc:spChg>
        <pc:spChg chg="add mod ord">
          <ac:chgData name="Steven Wallace" userId="f455ab06884d4394" providerId="LiveId" clId="{DDC00783-1AB4-41FE-99C3-2C19A64EEAB5}" dt="2022-04-16T17:43:33.500" v="1510" actId="6549"/>
          <ac:spMkLst>
            <pc:docMk/>
            <pc:sldMk cId="1405483902" sldId="261"/>
            <ac:spMk id="3" creationId="{0EE5C168-2EB9-4736-97A6-AA3BD931AB48}"/>
          </ac:spMkLst>
        </pc:spChg>
        <pc:spChg chg="del">
          <ac:chgData name="Steven Wallace" userId="f455ab06884d4394" providerId="LiveId" clId="{DDC00783-1AB4-41FE-99C3-2C19A64EEAB5}" dt="2022-04-14T18:14:04.442" v="195" actId="700"/>
          <ac:spMkLst>
            <pc:docMk/>
            <pc:sldMk cId="1405483902" sldId="261"/>
            <ac:spMk id="6" creationId="{71E5F7E4-E21B-BE41-99C7-4E20C21E541E}"/>
          </ac:spMkLst>
        </pc:spChg>
        <pc:spChg chg="del">
          <ac:chgData name="Steven Wallace" userId="f455ab06884d4394" providerId="LiveId" clId="{DDC00783-1AB4-41FE-99C3-2C19A64EEAB5}" dt="2022-04-14T18:14:04.442" v="195" actId="700"/>
          <ac:spMkLst>
            <pc:docMk/>
            <pc:sldMk cId="1405483902" sldId="261"/>
            <ac:spMk id="7" creationId="{C2F43333-09FD-6441-A161-A0A306E4EC74}"/>
          </ac:spMkLst>
        </pc:spChg>
      </pc:sldChg>
      <pc:sldChg chg="modSp add mod modTransition">
        <pc:chgData name="Steven Wallace" userId="f455ab06884d4394" providerId="LiveId" clId="{DDC00783-1AB4-41FE-99C3-2C19A64EEAB5}" dt="2022-04-14T18:59:31.070" v="1431" actId="115"/>
        <pc:sldMkLst>
          <pc:docMk/>
          <pc:sldMk cId="3770055009" sldId="262"/>
        </pc:sldMkLst>
        <pc:spChg chg="mod">
          <ac:chgData name="Steven Wallace" userId="f455ab06884d4394" providerId="LiveId" clId="{DDC00783-1AB4-41FE-99C3-2C19A64EEAB5}" dt="2022-04-14T18:59:31.070" v="1431" actId="115"/>
          <ac:spMkLst>
            <pc:docMk/>
            <pc:sldMk cId="3770055009" sldId="262"/>
            <ac:spMk id="2" creationId="{6522BBDD-4021-40F8-B633-B4106D1EE20B}"/>
          </ac:spMkLst>
        </pc:spChg>
        <pc:spChg chg="mod">
          <ac:chgData name="Steven Wallace" userId="f455ab06884d4394" providerId="LiveId" clId="{DDC00783-1AB4-41FE-99C3-2C19A64EEAB5}" dt="2022-04-14T18:49:02" v="1421" actId="27636"/>
          <ac:spMkLst>
            <pc:docMk/>
            <pc:sldMk cId="3770055009" sldId="262"/>
            <ac:spMk id="3" creationId="{0EE5C168-2EB9-4736-97A6-AA3BD931AB48}"/>
          </ac:spMkLst>
        </pc:spChg>
      </pc:sldChg>
      <pc:sldChg chg="modSp add mod modTransition">
        <pc:chgData name="Steven Wallace" userId="f455ab06884d4394" providerId="LiveId" clId="{DDC00783-1AB4-41FE-99C3-2C19A64EEAB5}" dt="2022-04-14T18:59:39.901" v="1433" actId="115"/>
        <pc:sldMkLst>
          <pc:docMk/>
          <pc:sldMk cId="1014664348" sldId="263"/>
        </pc:sldMkLst>
        <pc:spChg chg="mod">
          <ac:chgData name="Steven Wallace" userId="f455ab06884d4394" providerId="LiveId" clId="{DDC00783-1AB4-41FE-99C3-2C19A64EEAB5}" dt="2022-04-14T18:59:39.901" v="1433" actId="115"/>
          <ac:spMkLst>
            <pc:docMk/>
            <pc:sldMk cId="1014664348" sldId="263"/>
            <ac:spMk id="2" creationId="{6522BBDD-4021-40F8-B633-B4106D1EE20B}"/>
          </ac:spMkLst>
        </pc:spChg>
        <pc:spChg chg="mod">
          <ac:chgData name="Steven Wallace" userId="f455ab06884d4394" providerId="LiveId" clId="{DDC00783-1AB4-41FE-99C3-2C19A64EEAB5}" dt="2022-04-14T18:22:59.670" v="914" actId="20577"/>
          <ac:spMkLst>
            <pc:docMk/>
            <pc:sldMk cId="1014664348" sldId="263"/>
            <ac:spMk id="3" creationId="{0EE5C168-2EB9-4736-97A6-AA3BD931AB48}"/>
          </ac:spMkLst>
        </pc:spChg>
      </pc:sldChg>
      <pc:sldChg chg="addSp delSp modSp new mod modTransition">
        <pc:chgData name="Steven Wallace" userId="f455ab06884d4394" providerId="LiveId" clId="{DDC00783-1AB4-41FE-99C3-2C19A64EEAB5}" dt="2022-04-16T17:41:44.977" v="1502" actId="403"/>
        <pc:sldMkLst>
          <pc:docMk/>
          <pc:sldMk cId="489952949" sldId="264"/>
        </pc:sldMkLst>
        <pc:spChg chg="mod">
          <ac:chgData name="Steven Wallace" userId="f455ab06884d4394" providerId="LiveId" clId="{DDC00783-1AB4-41FE-99C3-2C19A64EEAB5}" dt="2022-04-14T18:50:08.987" v="1422" actId="404"/>
          <ac:spMkLst>
            <pc:docMk/>
            <pc:sldMk cId="489952949" sldId="264"/>
            <ac:spMk id="2" creationId="{CCF1AC17-AAA9-4854-A9DF-834F856264FE}"/>
          </ac:spMkLst>
        </pc:spChg>
        <pc:spChg chg="del">
          <ac:chgData name="Steven Wallace" userId="f455ab06884d4394" providerId="LiveId" clId="{DDC00783-1AB4-41FE-99C3-2C19A64EEAB5}" dt="2022-04-14T18:25:08.896" v="934"/>
          <ac:spMkLst>
            <pc:docMk/>
            <pc:sldMk cId="489952949" sldId="264"/>
            <ac:spMk id="3" creationId="{4D5B331C-A70B-42C5-B8B9-A84D752532E1}"/>
          </ac:spMkLst>
        </pc:spChg>
        <pc:spChg chg="add mod">
          <ac:chgData name="Steven Wallace" userId="f455ab06884d4394" providerId="LiveId" clId="{DDC00783-1AB4-41FE-99C3-2C19A64EEAB5}" dt="2022-04-14T18:25:34.455" v="1000" actId="207"/>
          <ac:spMkLst>
            <pc:docMk/>
            <pc:sldMk cId="489952949" sldId="264"/>
            <ac:spMk id="4" creationId="{11651EC3-1846-4935-AE34-D1C0A8F9598D}"/>
          </ac:spMkLst>
        </pc:spChg>
        <pc:spChg chg="mod">
          <ac:chgData name="Steven Wallace" userId="f455ab06884d4394" providerId="LiveId" clId="{DDC00783-1AB4-41FE-99C3-2C19A64EEAB5}" dt="2022-04-16T17:41:44.977" v="1502" actId="403"/>
          <ac:spMkLst>
            <pc:docMk/>
            <pc:sldMk cId="489952949" sldId="264"/>
            <ac:spMk id="5" creationId="{BFCB51E1-0A9D-44E7-8191-9982DB1D063A}"/>
          </ac:spMkLst>
        </pc:spChg>
      </pc:sldChg>
      <pc:sldChg chg="modSp add mod modTransition">
        <pc:chgData name="Steven Wallace" userId="f455ab06884d4394" providerId="LiveId" clId="{DDC00783-1AB4-41FE-99C3-2C19A64EEAB5}" dt="2022-04-16T18:50:19.560" v="1519" actId="20577"/>
        <pc:sldMkLst>
          <pc:docMk/>
          <pc:sldMk cId="1198778967" sldId="265"/>
        </pc:sldMkLst>
        <pc:spChg chg="mod">
          <ac:chgData name="Steven Wallace" userId="f455ab06884d4394" providerId="LiveId" clId="{DDC00783-1AB4-41FE-99C3-2C19A64EEAB5}" dt="2022-04-16T18:50:19.560" v="1519" actId="20577"/>
          <ac:spMkLst>
            <pc:docMk/>
            <pc:sldMk cId="1198778967" sldId="265"/>
            <ac:spMk id="2" creationId="{CCF1AC17-AAA9-4854-A9DF-834F856264FE}"/>
          </ac:spMkLst>
        </pc:spChg>
      </pc:sldChg>
      <pc:sldChg chg="modSp add mod modTransition">
        <pc:chgData name="Steven Wallace" userId="f455ab06884d4394" providerId="LiveId" clId="{DDC00783-1AB4-41FE-99C3-2C19A64EEAB5}" dt="2022-04-14T18:54:13.587" v="1427"/>
        <pc:sldMkLst>
          <pc:docMk/>
          <pc:sldMk cId="4119958948" sldId="266"/>
        </pc:sldMkLst>
        <pc:spChg chg="mod">
          <ac:chgData name="Steven Wallace" userId="f455ab06884d4394" providerId="LiveId" clId="{DDC00783-1AB4-41FE-99C3-2C19A64EEAB5}" dt="2022-04-14T18:50:45.166" v="1426" actId="403"/>
          <ac:spMkLst>
            <pc:docMk/>
            <pc:sldMk cId="4119958948" sldId="266"/>
            <ac:spMk id="2" creationId="{CCF1AC17-AAA9-4854-A9DF-834F856264FE}"/>
          </ac:spMkLst>
        </pc:spChg>
      </pc:sldChg>
      <pc:sldChg chg="modSp modTransition">
        <pc:chgData name="Steven Wallace" userId="f455ab06884d4394" providerId="LiveId" clId="{DDC00783-1AB4-41FE-99C3-2C19A64EEAB5}" dt="2022-04-16T17:47:22.484" v="1512" actId="20577"/>
        <pc:sldMkLst>
          <pc:docMk/>
          <pc:sldMk cId="3857392545" sldId="268"/>
        </pc:sldMkLst>
        <pc:graphicFrameChg chg="mod">
          <ac:chgData name="Steven Wallace" userId="f455ab06884d4394" providerId="LiveId" clId="{DDC00783-1AB4-41FE-99C3-2C19A64EEAB5}" dt="2022-04-16T17:47:22.484" v="1512" actId="20577"/>
          <ac:graphicFrameMkLst>
            <pc:docMk/>
            <pc:sldMk cId="3857392545" sldId="268"/>
            <ac:graphicFrameMk id="7" creationId="{963DB6FB-F7C8-430E-9573-E61105AA793F}"/>
          </ac:graphicFrameMkLst>
        </pc:graphicFrameChg>
      </pc:sldChg>
      <pc:sldChg chg="modTransition">
        <pc:chgData name="Steven Wallace" userId="f455ab06884d4394" providerId="LiveId" clId="{DDC00783-1AB4-41FE-99C3-2C19A64EEAB5}" dt="2022-04-15T18:43:46.543" v="1478"/>
        <pc:sldMkLst>
          <pc:docMk/>
          <pc:sldMk cId="1328995234" sldId="269"/>
        </pc:sldMkLst>
      </pc:sldChg>
      <pc:sldChg chg="modSp modTransition modAnim">
        <pc:chgData name="Steven Wallace" userId="f455ab06884d4394" providerId="LiveId" clId="{DDC00783-1AB4-41FE-99C3-2C19A64EEAB5}" dt="2022-04-15T18:43:02.600" v="1472" actId="207"/>
        <pc:sldMkLst>
          <pc:docMk/>
          <pc:sldMk cId="4282882710" sldId="270"/>
        </pc:sldMkLst>
        <pc:spChg chg="mod">
          <ac:chgData name="Steven Wallace" userId="f455ab06884d4394" providerId="LiveId" clId="{DDC00783-1AB4-41FE-99C3-2C19A64EEAB5}" dt="2022-04-15T18:43:02.600" v="1472" actId="207"/>
          <ac:spMkLst>
            <pc:docMk/>
            <pc:sldMk cId="4282882710" sldId="270"/>
            <ac:spMk id="3" creationId="{2C5B9CBE-48D1-4D9D-B988-BAE34141EC7E}"/>
          </ac:spMkLst>
        </pc:spChg>
      </pc:sldChg>
      <pc:sldChg chg="add del">
        <pc:chgData name="Steven Wallace" userId="f455ab06884d4394" providerId="LiveId" clId="{DDC00783-1AB4-41FE-99C3-2C19A64EEAB5}" dt="2022-04-15T18:38:57.077" v="1444"/>
        <pc:sldMkLst>
          <pc:docMk/>
          <pc:sldMk cId="2678054794" sldId="283"/>
        </pc:sldMkLst>
      </pc:sldChg>
    </pc:docChg>
  </pc:docChgLst>
  <pc:docChgLst>
    <pc:chgData name="Steven Wallace" userId="f455ab06884d4394" providerId="LiveId" clId="{163DEB65-DA72-4AC6-AC83-5223EAB82C87}"/>
    <pc:docChg chg="undo custSel addSld delSld modSld">
      <pc:chgData name="Steven Wallace" userId="f455ab06884d4394" providerId="LiveId" clId="{163DEB65-DA72-4AC6-AC83-5223EAB82C87}" dt="2022-04-14T20:54:53.025" v="871" actId="20577"/>
      <pc:docMkLst>
        <pc:docMk/>
      </pc:docMkLst>
      <pc:sldChg chg="modSp mod">
        <pc:chgData name="Steven Wallace" userId="f455ab06884d4394" providerId="LiveId" clId="{163DEB65-DA72-4AC6-AC83-5223EAB82C87}" dt="2022-04-14T20:17:40.517" v="6" actId="1076"/>
        <pc:sldMkLst>
          <pc:docMk/>
          <pc:sldMk cId="3893856719" sldId="258"/>
        </pc:sldMkLst>
        <pc:spChg chg="mod">
          <ac:chgData name="Steven Wallace" userId="f455ab06884d4394" providerId="LiveId" clId="{163DEB65-DA72-4AC6-AC83-5223EAB82C87}" dt="2022-04-14T20:17:40.517" v="6" actId="1076"/>
          <ac:spMkLst>
            <pc:docMk/>
            <pc:sldMk cId="3893856719" sldId="258"/>
            <ac:spMk id="3" creationId="{3A15C07A-99E1-482C-983B-EFA7ACE18FAE}"/>
          </ac:spMkLst>
        </pc:spChg>
        <pc:spChg chg="mod">
          <ac:chgData name="Steven Wallace" userId="f455ab06884d4394" providerId="LiveId" clId="{163DEB65-DA72-4AC6-AC83-5223EAB82C87}" dt="2022-04-14T20:17:38.026" v="5" actId="1076"/>
          <ac:spMkLst>
            <pc:docMk/>
            <pc:sldMk cId="3893856719" sldId="258"/>
            <ac:spMk id="4" creationId="{68CBCF92-5B7E-A349-8AFD-C377D6FE5172}"/>
          </ac:spMkLst>
        </pc:spChg>
      </pc:sldChg>
      <pc:sldChg chg="addSp delSp modSp mod">
        <pc:chgData name="Steven Wallace" userId="f455ab06884d4394" providerId="LiveId" clId="{163DEB65-DA72-4AC6-AC83-5223EAB82C87}" dt="2022-04-14T20:41:33.841" v="658" actId="12"/>
        <pc:sldMkLst>
          <pc:docMk/>
          <pc:sldMk cId="1405483902" sldId="261"/>
        </pc:sldMkLst>
        <pc:spChg chg="add del mod">
          <ac:chgData name="Steven Wallace" userId="f455ab06884d4394" providerId="LiveId" clId="{163DEB65-DA72-4AC6-AC83-5223EAB82C87}" dt="2022-04-14T20:41:33.841" v="658" actId="12"/>
          <ac:spMkLst>
            <pc:docMk/>
            <pc:sldMk cId="1405483902" sldId="261"/>
            <ac:spMk id="3" creationId="{0EE5C168-2EB9-4736-97A6-AA3BD931AB48}"/>
          </ac:spMkLst>
        </pc:spChg>
        <pc:spChg chg="add del mod">
          <ac:chgData name="Steven Wallace" userId="f455ab06884d4394" providerId="LiveId" clId="{163DEB65-DA72-4AC6-AC83-5223EAB82C87}" dt="2022-04-14T20:26:25.754" v="186" actId="21"/>
          <ac:spMkLst>
            <pc:docMk/>
            <pc:sldMk cId="1405483902" sldId="261"/>
            <ac:spMk id="6" creationId="{54521950-F8CD-491B-8867-C7F47429E763}"/>
          </ac:spMkLst>
        </pc:spChg>
        <pc:graphicFrameChg chg="add del mod modGraphic">
          <ac:chgData name="Steven Wallace" userId="f455ab06884d4394" providerId="LiveId" clId="{163DEB65-DA72-4AC6-AC83-5223EAB82C87}" dt="2022-04-14T20:26:30.050" v="187" actId="21"/>
          <ac:graphicFrameMkLst>
            <pc:docMk/>
            <pc:sldMk cId="1405483902" sldId="261"/>
            <ac:graphicFrameMk id="4" creationId="{C3A3CF3A-69F4-43A7-A494-DB49A7EF1842}"/>
          </ac:graphicFrameMkLst>
        </pc:graphicFrameChg>
      </pc:sldChg>
      <pc:sldChg chg="modSp mod">
        <pc:chgData name="Steven Wallace" userId="f455ab06884d4394" providerId="LiveId" clId="{163DEB65-DA72-4AC6-AC83-5223EAB82C87}" dt="2022-04-14T20:42:03.481" v="664" actId="20577"/>
        <pc:sldMkLst>
          <pc:docMk/>
          <pc:sldMk cId="3770055009" sldId="262"/>
        </pc:sldMkLst>
        <pc:spChg chg="mod">
          <ac:chgData name="Steven Wallace" userId="f455ab06884d4394" providerId="LiveId" clId="{163DEB65-DA72-4AC6-AC83-5223EAB82C87}" dt="2022-04-14T20:42:03.481" v="664" actId="20577"/>
          <ac:spMkLst>
            <pc:docMk/>
            <pc:sldMk cId="3770055009" sldId="262"/>
            <ac:spMk id="3" creationId="{0EE5C168-2EB9-4736-97A6-AA3BD931AB48}"/>
          </ac:spMkLst>
        </pc:spChg>
      </pc:sldChg>
      <pc:sldChg chg="del">
        <pc:chgData name="Steven Wallace" userId="f455ab06884d4394" providerId="LiveId" clId="{163DEB65-DA72-4AC6-AC83-5223EAB82C87}" dt="2022-04-14T20:41:27.280" v="657" actId="47"/>
        <pc:sldMkLst>
          <pc:docMk/>
          <pc:sldMk cId="1014664348" sldId="263"/>
        </pc:sldMkLst>
      </pc:sldChg>
      <pc:sldChg chg="addSp modSp mod modAnim">
        <pc:chgData name="Steven Wallace" userId="f455ab06884d4394" providerId="LiveId" clId="{163DEB65-DA72-4AC6-AC83-5223EAB82C87}" dt="2022-04-14T20:47:21.835" v="681"/>
        <pc:sldMkLst>
          <pc:docMk/>
          <pc:sldMk cId="489952949" sldId="264"/>
        </pc:sldMkLst>
        <pc:spChg chg="mod">
          <ac:chgData name="Steven Wallace" userId="f455ab06884d4394" providerId="LiveId" clId="{163DEB65-DA72-4AC6-AC83-5223EAB82C87}" dt="2022-04-14T20:44:55.270" v="680" actId="14100"/>
          <ac:spMkLst>
            <pc:docMk/>
            <pc:sldMk cId="489952949" sldId="264"/>
            <ac:spMk id="2" creationId="{CCF1AC17-AAA9-4854-A9DF-834F856264FE}"/>
          </ac:spMkLst>
        </pc:spChg>
        <pc:spChg chg="add mod">
          <ac:chgData name="Steven Wallace" userId="f455ab06884d4394" providerId="LiveId" clId="{163DEB65-DA72-4AC6-AC83-5223EAB82C87}" dt="2022-04-14T20:44:42.507" v="679" actId="115"/>
          <ac:spMkLst>
            <pc:docMk/>
            <pc:sldMk cId="489952949" sldId="264"/>
            <ac:spMk id="5" creationId="{BFCB51E1-0A9D-44E7-8191-9982DB1D063A}"/>
          </ac:spMkLst>
        </pc:spChg>
      </pc:sldChg>
      <pc:sldChg chg="modSp mod modAnim">
        <pc:chgData name="Steven Wallace" userId="f455ab06884d4394" providerId="LiveId" clId="{163DEB65-DA72-4AC6-AC83-5223EAB82C87}" dt="2022-04-14T20:49:24.732" v="697"/>
        <pc:sldMkLst>
          <pc:docMk/>
          <pc:sldMk cId="1198778967" sldId="265"/>
        </pc:sldMkLst>
        <pc:spChg chg="mod">
          <ac:chgData name="Steven Wallace" userId="f455ab06884d4394" providerId="LiveId" clId="{163DEB65-DA72-4AC6-AC83-5223EAB82C87}" dt="2022-04-14T20:48:34.731" v="693" actId="20577"/>
          <ac:spMkLst>
            <pc:docMk/>
            <pc:sldMk cId="1198778967" sldId="265"/>
            <ac:spMk id="2" creationId="{CCF1AC17-AAA9-4854-A9DF-834F856264FE}"/>
          </ac:spMkLst>
        </pc:spChg>
      </pc:sldChg>
      <pc:sldChg chg="modSp add mod">
        <pc:chgData name="Steven Wallace" userId="f455ab06884d4394" providerId="LiveId" clId="{163DEB65-DA72-4AC6-AC83-5223EAB82C87}" dt="2022-04-14T20:41:38.771" v="659" actId="12"/>
        <pc:sldMkLst>
          <pc:docMk/>
          <pc:sldMk cId="3999790881" sldId="267"/>
        </pc:sldMkLst>
        <pc:spChg chg="mod">
          <ac:chgData name="Steven Wallace" userId="f455ab06884d4394" providerId="LiveId" clId="{163DEB65-DA72-4AC6-AC83-5223EAB82C87}" dt="2022-04-14T20:41:38.771" v="659" actId="12"/>
          <ac:spMkLst>
            <pc:docMk/>
            <pc:sldMk cId="3999790881" sldId="267"/>
            <ac:spMk id="3" creationId="{0EE5C168-2EB9-4736-97A6-AA3BD931AB48}"/>
          </ac:spMkLst>
        </pc:spChg>
      </pc:sldChg>
      <pc:sldChg chg="addSp delSp modSp new mod modClrScheme chgLayout">
        <pc:chgData name="Steven Wallace" userId="f455ab06884d4394" providerId="LiveId" clId="{163DEB65-DA72-4AC6-AC83-5223EAB82C87}" dt="2022-04-14T20:31:06.990" v="311" actId="403"/>
        <pc:sldMkLst>
          <pc:docMk/>
          <pc:sldMk cId="3857392545" sldId="268"/>
        </pc:sldMkLst>
        <pc:spChg chg="del mod ord">
          <ac:chgData name="Steven Wallace" userId="f455ab06884d4394" providerId="LiveId" clId="{163DEB65-DA72-4AC6-AC83-5223EAB82C87}" dt="2022-04-14T20:25:38.165" v="178" actId="700"/>
          <ac:spMkLst>
            <pc:docMk/>
            <pc:sldMk cId="3857392545" sldId="268"/>
            <ac:spMk id="2" creationId="{F144B4CA-703C-4743-BF8D-B95982B6C08B}"/>
          </ac:spMkLst>
        </pc:spChg>
        <pc:spChg chg="del">
          <ac:chgData name="Steven Wallace" userId="f455ab06884d4394" providerId="LiveId" clId="{163DEB65-DA72-4AC6-AC83-5223EAB82C87}" dt="2022-04-14T20:25:38.165" v="178" actId="700"/>
          <ac:spMkLst>
            <pc:docMk/>
            <pc:sldMk cId="3857392545" sldId="268"/>
            <ac:spMk id="3" creationId="{B241A9E1-572D-41AD-A613-2FA1524588F5}"/>
          </ac:spMkLst>
        </pc:spChg>
        <pc:spChg chg="add del mod ord">
          <ac:chgData name="Steven Wallace" userId="f455ab06884d4394" providerId="LiveId" clId="{163DEB65-DA72-4AC6-AC83-5223EAB82C87}" dt="2022-04-14T20:25:42.981" v="179" actId="700"/>
          <ac:spMkLst>
            <pc:docMk/>
            <pc:sldMk cId="3857392545" sldId="268"/>
            <ac:spMk id="4" creationId="{6EF6978D-D61C-42BC-A09C-8B10F2E19694}"/>
          </ac:spMkLst>
        </pc:spChg>
        <pc:spChg chg="add mod ord">
          <ac:chgData name="Steven Wallace" userId="f455ab06884d4394" providerId="LiveId" clId="{163DEB65-DA72-4AC6-AC83-5223EAB82C87}" dt="2022-04-14T20:28:46.727" v="298" actId="27636"/>
          <ac:spMkLst>
            <pc:docMk/>
            <pc:sldMk cId="3857392545" sldId="268"/>
            <ac:spMk id="5" creationId="{D7D1B62F-FE61-4BCC-A30B-8014C553465B}"/>
          </ac:spMkLst>
        </pc:spChg>
        <pc:spChg chg="add del mod ord">
          <ac:chgData name="Steven Wallace" userId="f455ab06884d4394" providerId="LiveId" clId="{163DEB65-DA72-4AC6-AC83-5223EAB82C87}" dt="2022-04-14T20:26:35.536" v="189" actId="478"/>
          <ac:spMkLst>
            <pc:docMk/>
            <pc:sldMk cId="3857392545" sldId="268"/>
            <ac:spMk id="6" creationId="{F1C670A2-A13C-4A81-804F-7F04B0096701}"/>
          </ac:spMkLst>
        </pc:spChg>
        <pc:spChg chg="add mod">
          <ac:chgData name="Steven Wallace" userId="f455ab06884d4394" providerId="LiveId" clId="{163DEB65-DA72-4AC6-AC83-5223EAB82C87}" dt="2022-04-14T20:29:14.025" v="302" actId="20577"/>
          <ac:spMkLst>
            <pc:docMk/>
            <pc:sldMk cId="3857392545" sldId="268"/>
            <ac:spMk id="9" creationId="{91DDBA2C-5529-495F-BF74-B17D4D6A255F}"/>
          </ac:spMkLst>
        </pc:spChg>
        <pc:spChg chg="add mod">
          <ac:chgData name="Steven Wallace" userId="f455ab06884d4394" providerId="LiveId" clId="{163DEB65-DA72-4AC6-AC83-5223EAB82C87}" dt="2022-04-14T20:29:56.346" v="305" actId="13822"/>
          <ac:spMkLst>
            <pc:docMk/>
            <pc:sldMk cId="3857392545" sldId="268"/>
            <ac:spMk id="10" creationId="{3DB1394D-143C-4272-AF72-850D291ED142}"/>
          </ac:spMkLst>
        </pc:spChg>
        <pc:spChg chg="add mod">
          <ac:chgData name="Steven Wallace" userId="f455ab06884d4394" providerId="LiveId" clId="{163DEB65-DA72-4AC6-AC83-5223EAB82C87}" dt="2022-04-14T20:30:26.945" v="307" actId="1076"/>
          <ac:spMkLst>
            <pc:docMk/>
            <pc:sldMk cId="3857392545" sldId="268"/>
            <ac:spMk id="11" creationId="{90930EC6-EA83-4397-A184-B63FCF0B8C65}"/>
          </ac:spMkLst>
        </pc:spChg>
        <pc:graphicFrameChg chg="add mod">
          <ac:chgData name="Steven Wallace" userId="f455ab06884d4394" providerId="LiveId" clId="{163DEB65-DA72-4AC6-AC83-5223EAB82C87}" dt="2022-04-14T20:27:36.342" v="249" actId="20577"/>
          <ac:graphicFrameMkLst>
            <pc:docMk/>
            <pc:sldMk cId="3857392545" sldId="268"/>
            <ac:graphicFrameMk id="7" creationId="{963DB6FB-F7C8-430E-9573-E61105AA793F}"/>
          </ac:graphicFrameMkLst>
        </pc:graphicFrameChg>
        <pc:graphicFrameChg chg="add mod modGraphic">
          <ac:chgData name="Steven Wallace" userId="f455ab06884d4394" providerId="LiveId" clId="{163DEB65-DA72-4AC6-AC83-5223EAB82C87}" dt="2022-04-14T20:31:06.990" v="311" actId="403"/>
          <ac:graphicFrameMkLst>
            <pc:docMk/>
            <pc:sldMk cId="3857392545" sldId="268"/>
            <ac:graphicFrameMk id="8" creationId="{D9807882-3388-44EA-A638-1942F53BD579}"/>
          </ac:graphicFrameMkLst>
        </pc:graphicFrameChg>
      </pc:sldChg>
      <pc:sldChg chg="modSp new mod">
        <pc:chgData name="Steven Wallace" userId="f455ab06884d4394" providerId="LiveId" clId="{163DEB65-DA72-4AC6-AC83-5223EAB82C87}" dt="2022-04-14T20:54:22.638" v="848" actId="20577"/>
        <pc:sldMkLst>
          <pc:docMk/>
          <pc:sldMk cId="1328995234" sldId="269"/>
        </pc:sldMkLst>
        <pc:spChg chg="mod">
          <ac:chgData name="Steven Wallace" userId="f455ab06884d4394" providerId="LiveId" clId="{163DEB65-DA72-4AC6-AC83-5223EAB82C87}" dt="2022-04-14T20:54:22.638" v="848" actId="20577"/>
          <ac:spMkLst>
            <pc:docMk/>
            <pc:sldMk cId="1328995234" sldId="269"/>
            <ac:spMk id="2" creationId="{CB0703EB-2D9B-414D-AFDD-D8B869F234E8}"/>
          </ac:spMkLst>
        </pc:spChg>
        <pc:spChg chg="mod">
          <ac:chgData name="Steven Wallace" userId="f455ab06884d4394" providerId="LiveId" clId="{163DEB65-DA72-4AC6-AC83-5223EAB82C87}" dt="2022-04-14T20:52:55.618" v="828" actId="3062"/>
          <ac:spMkLst>
            <pc:docMk/>
            <pc:sldMk cId="1328995234" sldId="269"/>
            <ac:spMk id="3" creationId="{2C5B9CBE-48D1-4D9D-B988-BAE34141EC7E}"/>
          </ac:spMkLst>
        </pc:spChg>
      </pc:sldChg>
      <pc:sldChg chg="modSp add mod">
        <pc:chgData name="Steven Wallace" userId="f455ab06884d4394" providerId="LiveId" clId="{163DEB65-DA72-4AC6-AC83-5223EAB82C87}" dt="2022-04-14T20:54:53.025" v="871" actId="20577"/>
        <pc:sldMkLst>
          <pc:docMk/>
          <pc:sldMk cId="4282882710" sldId="270"/>
        </pc:sldMkLst>
        <pc:spChg chg="mod">
          <ac:chgData name="Steven Wallace" userId="f455ab06884d4394" providerId="LiveId" clId="{163DEB65-DA72-4AC6-AC83-5223EAB82C87}" dt="2022-04-14T20:54:29.622" v="859" actId="20577"/>
          <ac:spMkLst>
            <pc:docMk/>
            <pc:sldMk cId="4282882710" sldId="270"/>
            <ac:spMk id="2" creationId="{CB0703EB-2D9B-414D-AFDD-D8B869F234E8}"/>
          </ac:spMkLst>
        </pc:spChg>
        <pc:spChg chg="mod">
          <ac:chgData name="Steven Wallace" userId="f455ab06884d4394" providerId="LiveId" clId="{163DEB65-DA72-4AC6-AC83-5223EAB82C87}" dt="2022-04-14T20:54:53.025" v="871" actId="20577"/>
          <ac:spMkLst>
            <pc:docMk/>
            <pc:sldMk cId="4282882710" sldId="270"/>
            <ac:spMk id="3" creationId="{2C5B9CBE-48D1-4D9D-B988-BAE34141EC7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7198E-BE91-456C-AEC8-3DB9606BB5F3}" type="doc">
      <dgm:prSet loTypeId="urn:microsoft.com/office/officeart/2005/8/layout/radial4" loCatId="relationship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01EFD84-8CFA-4B97-989F-C466C7ECABB7}">
      <dgm:prSet phldrT="[Text]"/>
      <dgm:spPr/>
      <dgm:t>
        <a:bodyPr/>
        <a:lstStyle/>
        <a:p>
          <a:r>
            <a:rPr lang="en-US" dirty="0"/>
            <a:t>Pattern of sound words</a:t>
          </a:r>
        </a:p>
      </dgm:t>
    </dgm:pt>
    <dgm:pt modelId="{C1B7AA31-732D-46FF-8ADB-82E5CBD12C47}" type="parTrans" cxnId="{E6D4B51D-B868-44A5-8AAE-7726EDE754B8}">
      <dgm:prSet/>
      <dgm:spPr/>
      <dgm:t>
        <a:bodyPr/>
        <a:lstStyle/>
        <a:p>
          <a:endParaRPr lang="en-US"/>
        </a:p>
      </dgm:t>
    </dgm:pt>
    <dgm:pt modelId="{A2E9E152-7680-474E-AD86-59413D099F9F}" type="sibTrans" cxnId="{E6D4B51D-B868-44A5-8AAE-7726EDE754B8}">
      <dgm:prSet/>
      <dgm:spPr/>
      <dgm:t>
        <a:bodyPr/>
        <a:lstStyle/>
        <a:p>
          <a:endParaRPr lang="en-US"/>
        </a:p>
      </dgm:t>
    </dgm:pt>
    <dgm:pt modelId="{1E7C7626-5E86-4B30-8ADE-FBE586B73C94}">
      <dgm:prSet phldrT="[Text]"/>
      <dgm:spPr/>
      <dgm:t>
        <a:bodyPr/>
        <a:lstStyle/>
        <a:p>
          <a:r>
            <a:rPr lang="en-US" dirty="0"/>
            <a:t>Hold Fast!</a:t>
          </a:r>
        </a:p>
      </dgm:t>
    </dgm:pt>
    <dgm:pt modelId="{C9B02A0E-5DF5-4008-B1AF-89D53D18BB06}" type="parTrans" cxnId="{754D300E-AFD0-4F1C-9D74-6ED2806ECDC6}">
      <dgm:prSet/>
      <dgm:spPr/>
      <dgm:t>
        <a:bodyPr/>
        <a:lstStyle/>
        <a:p>
          <a:endParaRPr lang="en-US"/>
        </a:p>
      </dgm:t>
    </dgm:pt>
    <dgm:pt modelId="{413360D6-A59B-4C79-98B6-585212B85908}" type="sibTrans" cxnId="{754D300E-AFD0-4F1C-9D74-6ED2806ECDC6}">
      <dgm:prSet/>
      <dgm:spPr/>
      <dgm:t>
        <a:bodyPr/>
        <a:lstStyle/>
        <a:p>
          <a:endParaRPr lang="en-US"/>
        </a:p>
      </dgm:t>
    </dgm:pt>
    <dgm:pt modelId="{51EDF520-A9AE-4657-8898-0D84FF63826F}" type="pres">
      <dgm:prSet presAssocID="{95E7198E-BE91-456C-AEC8-3DB9606BB5F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F5DDC0-6456-4B60-9A11-0C7FD1E64E25}" type="pres">
      <dgm:prSet presAssocID="{601EFD84-8CFA-4B97-989F-C466C7ECABB7}" presName="centerShape" presStyleLbl="node0" presStyleIdx="0" presStyleCnt="1"/>
      <dgm:spPr/>
    </dgm:pt>
    <dgm:pt modelId="{AC6CFA87-4868-42E8-B912-05DDDC00FB20}" type="pres">
      <dgm:prSet presAssocID="{C9B02A0E-5DF5-4008-B1AF-89D53D18BB06}" presName="parTrans" presStyleLbl="bgSibTrans2D1" presStyleIdx="0" presStyleCnt="1"/>
      <dgm:spPr/>
    </dgm:pt>
    <dgm:pt modelId="{050EE9B8-0C98-4A29-87EF-AC3EF3559137}" type="pres">
      <dgm:prSet presAssocID="{1E7C7626-5E86-4B30-8ADE-FBE586B73C94}" presName="node" presStyleLbl="node1" presStyleIdx="0" presStyleCnt="1">
        <dgm:presLayoutVars>
          <dgm:bulletEnabled val="1"/>
        </dgm:presLayoutVars>
      </dgm:prSet>
      <dgm:spPr/>
    </dgm:pt>
  </dgm:ptLst>
  <dgm:cxnLst>
    <dgm:cxn modelId="{754D300E-AFD0-4F1C-9D74-6ED2806ECDC6}" srcId="{601EFD84-8CFA-4B97-989F-C466C7ECABB7}" destId="{1E7C7626-5E86-4B30-8ADE-FBE586B73C94}" srcOrd="0" destOrd="0" parTransId="{C9B02A0E-5DF5-4008-B1AF-89D53D18BB06}" sibTransId="{413360D6-A59B-4C79-98B6-585212B85908}"/>
    <dgm:cxn modelId="{E6D4B51D-B868-44A5-8AAE-7726EDE754B8}" srcId="{95E7198E-BE91-456C-AEC8-3DB9606BB5F3}" destId="{601EFD84-8CFA-4B97-989F-C466C7ECABB7}" srcOrd="0" destOrd="0" parTransId="{C1B7AA31-732D-46FF-8ADB-82E5CBD12C47}" sibTransId="{A2E9E152-7680-474E-AD86-59413D099F9F}"/>
    <dgm:cxn modelId="{190F8267-3371-4FEF-A33E-D0803D626628}" type="presOf" srcId="{C9B02A0E-5DF5-4008-B1AF-89D53D18BB06}" destId="{AC6CFA87-4868-42E8-B912-05DDDC00FB20}" srcOrd="0" destOrd="0" presId="urn:microsoft.com/office/officeart/2005/8/layout/radial4"/>
    <dgm:cxn modelId="{69F2E272-AFC4-4EC7-AA1C-D9F43CE7367B}" type="presOf" srcId="{95E7198E-BE91-456C-AEC8-3DB9606BB5F3}" destId="{51EDF520-A9AE-4657-8898-0D84FF63826F}" srcOrd="0" destOrd="0" presId="urn:microsoft.com/office/officeart/2005/8/layout/radial4"/>
    <dgm:cxn modelId="{206E6579-5585-4C79-88AE-B52A7580C1B2}" type="presOf" srcId="{601EFD84-8CFA-4B97-989F-C466C7ECABB7}" destId="{F4F5DDC0-6456-4B60-9A11-0C7FD1E64E25}" srcOrd="0" destOrd="0" presId="urn:microsoft.com/office/officeart/2005/8/layout/radial4"/>
    <dgm:cxn modelId="{93222BB2-2BA3-42C1-A3E4-201427B066FD}" type="presOf" srcId="{1E7C7626-5E86-4B30-8ADE-FBE586B73C94}" destId="{050EE9B8-0C98-4A29-87EF-AC3EF3559137}" srcOrd="0" destOrd="0" presId="urn:microsoft.com/office/officeart/2005/8/layout/radial4"/>
    <dgm:cxn modelId="{01B755B4-7878-4138-8878-E51087C62C7A}" type="presParOf" srcId="{51EDF520-A9AE-4657-8898-0D84FF63826F}" destId="{F4F5DDC0-6456-4B60-9A11-0C7FD1E64E25}" srcOrd="0" destOrd="0" presId="urn:microsoft.com/office/officeart/2005/8/layout/radial4"/>
    <dgm:cxn modelId="{E746D0E2-D1C8-400B-A495-934606F7DC6F}" type="presParOf" srcId="{51EDF520-A9AE-4657-8898-0D84FF63826F}" destId="{AC6CFA87-4868-42E8-B912-05DDDC00FB20}" srcOrd="1" destOrd="0" presId="urn:microsoft.com/office/officeart/2005/8/layout/radial4"/>
    <dgm:cxn modelId="{BE08E36F-71E2-46E3-9DD7-665D852FDC06}" type="presParOf" srcId="{51EDF520-A9AE-4657-8898-0D84FF63826F}" destId="{050EE9B8-0C98-4A29-87EF-AC3EF3559137}" srcOrd="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E7198E-BE91-456C-AEC8-3DB9606BB5F3}" type="doc">
      <dgm:prSet loTypeId="urn:microsoft.com/office/officeart/2005/8/layout/radial4" loCatId="relationship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01EFD84-8CFA-4B97-989F-C466C7ECABB7}">
      <dgm:prSet phldrT="[Text]"/>
      <dgm:spPr/>
      <dgm:t>
        <a:bodyPr/>
        <a:lstStyle/>
        <a:p>
          <a:r>
            <a:rPr lang="en-US" b="0" dirty="0"/>
            <a:t>The good thing committed to you</a:t>
          </a:r>
        </a:p>
      </dgm:t>
    </dgm:pt>
    <dgm:pt modelId="{C1B7AA31-732D-46FF-8ADB-82E5CBD12C47}" type="parTrans" cxnId="{E6D4B51D-B868-44A5-8AAE-7726EDE754B8}">
      <dgm:prSet/>
      <dgm:spPr/>
      <dgm:t>
        <a:bodyPr/>
        <a:lstStyle/>
        <a:p>
          <a:endParaRPr lang="en-US"/>
        </a:p>
      </dgm:t>
    </dgm:pt>
    <dgm:pt modelId="{A2E9E152-7680-474E-AD86-59413D099F9F}" type="sibTrans" cxnId="{E6D4B51D-B868-44A5-8AAE-7726EDE754B8}">
      <dgm:prSet/>
      <dgm:spPr/>
      <dgm:t>
        <a:bodyPr/>
        <a:lstStyle/>
        <a:p>
          <a:endParaRPr lang="en-US"/>
        </a:p>
      </dgm:t>
    </dgm:pt>
    <dgm:pt modelId="{1E7C7626-5E86-4B30-8ADE-FBE586B73C94}">
      <dgm:prSet phldrT="[Text]"/>
      <dgm:spPr/>
      <dgm:t>
        <a:bodyPr/>
        <a:lstStyle/>
        <a:p>
          <a:r>
            <a:rPr lang="en-US" dirty="0"/>
            <a:t>Keep!</a:t>
          </a:r>
        </a:p>
      </dgm:t>
    </dgm:pt>
    <dgm:pt modelId="{C9B02A0E-5DF5-4008-B1AF-89D53D18BB06}" type="parTrans" cxnId="{754D300E-AFD0-4F1C-9D74-6ED2806ECDC6}">
      <dgm:prSet/>
      <dgm:spPr/>
      <dgm:t>
        <a:bodyPr/>
        <a:lstStyle/>
        <a:p>
          <a:endParaRPr lang="en-US"/>
        </a:p>
      </dgm:t>
    </dgm:pt>
    <dgm:pt modelId="{413360D6-A59B-4C79-98B6-585212B85908}" type="sibTrans" cxnId="{754D300E-AFD0-4F1C-9D74-6ED2806ECDC6}">
      <dgm:prSet/>
      <dgm:spPr/>
      <dgm:t>
        <a:bodyPr/>
        <a:lstStyle/>
        <a:p>
          <a:endParaRPr lang="en-US"/>
        </a:p>
      </dgm:t>
    </dgm:pt>
    <dgm:pt modelId="{51EDF520-A9AE-4657-8898-0D84FF63826F}" type="pres">
      <dgm:prSet presAssocID="{95E7198E-BE91-456C-AEC8-3DB9606BB5F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F5DDC0-6456-4B60-9A11-0C7FD1E64E25}" type="pres">
      <dgm:prSet presAssocID="{601EFD84-8CFA-4B97-989F-C466C7ECABB7}" presName="centerShape" presStyleLbl="node0" presStyleIdx="0" presStyleCnt="1"/>
      <dgm:spPr/>
    </dgm:pt>
    <dgm:pt modelId="{AC6CFA87-4868-42E8-B912-05DDDC00FB20}" type="pres">
      <dgm:prSet presAssocID="{C9B02A0E-5DF5-4008-B1AF-89D53D18BB06}" presName="parTrans" presStyleLbl="bgSibTrans2D1" presStyleIdx="0" presStyleCnt="1"/>
      <dgm:spPr/>
    </dgm:pt>
    <dgm:pt modelId="{050EE9B8-0C98-4A29-87EF-AC3EF3559137}" type="pres">
      <dgm:prSet presAssocID="{1E7C7626-5E86-4B30-8ADE-FBE586B73C94}" presName="node" presStyleLbl="node1" presStyleIdx="0" presStyleCnt="1">
        <dgm:presLayoutVars>
          <dgm:bulletEnabled val="1"/>
        </dgm:presLayoutVars>
      </dgm:prSet>
      <dgm:spPr/>
    </dgm:pt>
  </dgm:ptLst>
  <dgm:cxnLst>
    <dgm:cxn modelId="{754D300E-AFD0-4F1C-9D74-6ED2806ECDC6}" srcId="{601EFD84-8CFA-4B97-989F-C466C7ECABB7}" destId="{1E7C7626-5E86-4B30-8ADE-FBE586B73C94}" srcOrd="0" destOrd="0" parTransId="{C9B02A0E-5DF5-4008-B1AF-89D53D18BB06}" sibTransId="{413360D6-A59B-4C79-98B6-585212B85908}"/>
    <dgm:cxn modelId="{E6D4B51D-B868-44A5-8AAE-7726EDE754B8}" srcId="{95E7198E-BE91-456C-AEC8-3DB9606BB5F3}" destId="{601EFD84-8CFA-4B97-989F-C466C7ECABB7}" srcOrd="0" destOrd="0" parTransId="{C1B7AA31-732D-46FF-8ADB-82E5CBD12C47}" sibTransId="{A2E9E152-7680-474E-AD86-59413D099F9F}"/>
    <dgm:cxn modelId="{190F8267-3371-4FEF-A33E-D0803D626628}" type="presOf" srcId="{C9B02A0E-5DF5-4008-B1AF-89D53D18BB06}" destId="{AC6CFA87-4868-42E8-B912-05DDDC00FB20}" srcOrd="0" destOrd="0" presId="urn:microsoft.com/office/officeart/2005/8/layout/radial4"/>
    <dgm:cxn modelId="{69F2E272-AFC4-4EC7-AA1C-D9F43CE7367B}" type="presOf" srcId="{95E7198E-BE91-456C-AEC8-3DB9606BB5F3}" destId="{51EDF520-A9AE-4657-8898-0D84FF63826F}" srcOrd="0" destOrd="0" presId="urn:microsoft.com/office/officeart/2005/8/layout/radial4"/>
    <dgm:cxn modelId="{206E6579-5585-4C79-88AE-B52A7580C1B2}" type="presOf" srcId="{601EFD84-8CFA-4B97-989F-C466C7ECABB7}" destId="{F4F5DDC0-6456-4B60-9A11-0C7FD1E64E25}" srcOrd="0" destOrd="0" presId="urn:microsoft.com/office/officeart/2005/8/layout/radial4"/>
    <dgm:cxn modelId="{93222BB2-2BA3-42C1-A3E4-201427B066FD}" type="presOf" srcId="{1E7C7626-5E86-4B30-8ADE-FBE586B73C94}" destId="{050EE9B8-0C98-4A29-87EF-AC3EF3559137}" srcOrd="0" destOrd="0" presId="urn:microsoft.com/office/officeart/2005/8/layout/radial4"/>
    <dgm:cxn modelId="{01B755B4-7878-4138-8878-E51087C62C7A}" type="presParOf" srcId="{51EDF520-A9AE-4657-8898-0D84FF63826F}" destId="{F4F5DDC0-6456-4B60-9A11-0C7FD1E64E25}" srcOrd="0" destOrd="0" presId="urn:microsoft.com/office/officeart/2005/8/layout/radial4"/>
    <dgm:cxn modelId="{E746D0E2-D1C8-400B-A495-934606F7DC6F}" type="presParOf" srcId="{51EDF520-A9AE-4657-8898-0D84FF63826F}" destId="{AC6CFA87-4868-42E8-B912-05DDDC00FB20}" srcOrd="1" destOrd="0" presId="urn:microsoft.com/office/officeart/2005/8/layout/radial4"/>
    <dgm:cxn modelId="{BE08E36F-71E2-46E3-9DD7-665D852FDC06}" type="presParOf" srcId="{51EDF520-A9AE-4657-8898-0D84FF63826F}" destId="{050EE9B8-0C98-4A29-87EF-AC3EF3559137}" srcOrd="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5DDC0-6456-4B60-9A11-0C7FD1E64E25}">
      <dsp:nvSpPr>
        <dsp:cNvPr id="0" name=""/>
        <dsp:cNvSpPr/>
      </dsp:nvSpPr>
      <dsp:spPr>
        <a:xfrm>
          <a:off x="893121" y="2645130"/>
          <a:ext cx="2563816" cy="2563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Pattern of sound words</a:t>
          </a:r>
        </a:p>
      </dsp:txBody>
      <dsp:txXfrm>
        <a:off x="1268583" y="3020592"/>
        <a:ext cx="1812892" cy="1812892"/>
      </dsp:txXfrm>
    </dsp:sp>
    <dsp:sp modelId="{AC6CFA87-4868-42E8-B912-05DDDC00FB20}">
      <dsp:nvSpPr>
        <dsp:cNvPr id="0" name=""/>
        <dsp:cNvSpPr/>
      </dsp:nvSpPr>
      <dsp:spPr>
        <a:xfrm rot="16200000">
          <a:off x="1386599" y="1399582"/>
          <a:ext cx="1576859" cy="7306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0EE9B8-0C98-4A29-87EF-AC3EF3559137}">
      <dsp:nvSpPr>
        <dsp:cNvPr id="0" name=""/>
        <dsp:cNvSpPr/>
      </dsp:nvSpPr>
      <dsp:spPr>
        <a:xfrm>
          <a:off x="957216" y="2246"/>
          <a:ext cx="2435625" cy="1948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Hold Fast!</a:t>
          </a:r>
        </a:p>
      </dsp:txBody>
      <dsp:txXfrm>
        <a:off x="1014286" y="59316"/>
        <a:ext cx="2321485" cy="1834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5DDC0-6456-4B60-9A11-0C7FD1E64E25}">
      <dsp:nvSpPr>
        <dsp:cNvPr id="0" name=""/>
        <dsp:cNvSpPr/>
      </dsp:nvSpPr>
      <dsp:spPr>
        <a:xfrm>
          <a:off x="893121" y="2645130"/>
          <a:ext cx="2563816" cy="256381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/>
            <a:t>The good thing committed to you</a:t>
          </a:r>
        </a:p>
      </dsp:txBody>
      <dsp:txXfrm>
        <a:off x="1268583" y="3020592"/>
        <a:ext cx="1812892" cy="1812892"/>
      </dsp:txXfrm>
    </dsp:sp>
    <dsp:sp modelId="{AC6CFA87-4868-42E8-B912-05DDDC00FB20}">
      <dsp:nvSpPr>
        <dsp:cNvPr id="0" name=""/>
        <dsp:cNvSpPr/>
      </dsp:nvSpPr>
      <dsp:spPr>
        <a:xfrm rot="16200000">
          <a:off x="1386599" y="1399582"/>
          <a:ext cx="1576859" cy="7306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0EE9B8-0C98-4A29-87EF-AC3EF3559137}">
      <dsp:nvSpPr>
        <dsp:cNvPr id="0" name=""/>
        <dsp:cNvSpPr/>
      </dsp:nvSpPr>
      <dsp:spPr>
        <a:xfrm>
          <a:off x="957216" y="2246"/>
          <a:ext cx="2435625" cy="1948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015" tIns="120015" rIns="120015" bIns="12001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Keep!</a:t>
          </a:r>
        </a:p>
      </dsp:txBody>
      <dsp:txXfrm>
        <a:off x="1014286" y="59316"/>
        <a:ext cx="2321485" cy="1834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0DC2B-BDC1-49B6-A653-0E1C20393CAE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F699A-8C5E-49ED-9D34-0CEF63F07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03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B70ED-6DE2-400D-A14E-A0BC41FD64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28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90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4238402-8096-B344-931C-FAF340103F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2934" y="2833559"/>
            <a:ext cx="8016748" cy="1189483"/>
          </a:xfrm>
        </p:spPr>
        <p:txBody>
          <a:bodyPr/>
          <a:lstStyle>
            <a:lvl1pPr>
              <a:defRPr>
                <a:latin typeface="Congenial Light" panose="020B0604020202020204" pitchFamily="2" charset="0"/>
              </a:defRPr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69950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24417" y="950753"/>
            <a:ext cx="10949099" cy="5402511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26328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24417" y="950753"/>
            <a:ext cx="10949099" cy="5402511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D8747DE-76A3-9549-B432-565CC6B8C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4341" y="433683"/>
            <a:ext cx="1873407" cy="250259"/>
          </a:xfrm>
        </p:spPr>
        <p:txBody>
          <a:bodyPr>
            <a:normAutofit/>
          </a:bodyPr>
          <a:lstStyle>
            <a:lvl1pPr>
              <a:defRPr sz="2133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633703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9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1"/>
            <a:ext cx="882565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6" y="1792226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A37D13D-867C-42F9-BCA5-87DA2C388EC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3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2" y="295730"/>
            <a:ext cx="838199" cy="767687"/>
          </a:xfrm>
        </p:spPr>
        <p:txBody>
          <a:bodyPr/>
          <a:lstStyle/>
          <a:p>
            <a:fld id="{46D9562A-13BA-4A2B-AAEE-EA659A75F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0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342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rgbClr val="D6CCB4"/>
          </a:solidFill>
          <a:latin typeface="Congenial Black" panose="02000503040000020004" pitchFamily="2" charset="0"/>
          <a:ea typeface="+mj-ea"/>
          <a:cs typeface="Dreaming Outloud Pro" panose="020B0604020202020204" pitchFamily="66" charset="0"/>
        </a:defRPr>
      </a:lvl1pPr>
    </p:titleStyle>
    <p:bodyStyle>
      <a:lvl1pPr marL="0" indent="0" algn="ctr" defTabSz="1219170" rtl="0" eaLnBrk="1" latinLnBrk="0" hangingPunct="1">
        <a:spcBef>
          <a:spcPct val="20000"/>
        </a:spcBef>
        <a:buFont typeface="Arial"/>
        <a:buNone/>
        <a:defRPr sz="4400" kern="1200">
          <a:solidFill>
            <a:srgbClr val="D6CCB4"/>
          </a:solidFill>
          <a:latin typeface="Congenial" panose="02000503040000020004" pitchFamily="2" charset="0"/>
          <a:ea typeface="+mn-ea"/>
          <a:cs typeface="Congenial" panose="02000503040000020004" pitchFamily="2" charset="0"/>
        </a:defRPr>
      </a:lvl1pPr>
      <a:lvl2pPr marL="1219170" indent="-609585" algn="ctr" defTabSz="1219170" rtl="0" eaLnBrk="1" latinLnBrk="0" hangingPunct="1">
        <a:spcBef>
          <a:spcPct val="20000"/>
        </a:spcBef>
        <a:buFont typeface="Arial"/>
        <a:buChar char="•"/>
        <a:defRPr sz="4400" kern="1200">
          <a:solidFill>
            <a:srgbClr val="D6CCB4"/>
          </a:solidFill>
          <a:latin typeface="Congenial" panose="02000503040000020004" pitchFamily="2" charset="0"/>
          <a:ea typeface="+mn-ea"/>
          <a:cs typeface="Congenial" panose="02000503040000020004" pitchFamily="2" charset="0"/>
        </a:defRPr>
      </a:lvl2pPr>
      <a:lvl3pPr marL="1219170" indent="0" algn="ctr" defTabSz="1219170" rtl="0" eaLnBrk="1" latinLnBrk="0" hangingPunct="1">
        <a:spcBef>
          <a:spcPct val="20000"/>
        </a:spcBef>
        <a:buFont typeface="Arial" pitchFamily="34" charset="0"/>
        <a:buNone/>
        <a:defRPr sz="4400" kern="1200">
          <a:solidFill>
            <a:srgbClr val="D6CCB4"/>
          </a:solidFill>
          <a:latin typeface="Congenial" panose="02000503040000020004" pitchFamily="2" charset="0"/>
          <a:ea typeface="+mn-ea"/>
          <a:cs typeface="Congenial" panose="02000503040000020004" pitchFamily="2" charset="0"/>
        </a:defRPr>
      </a:lvl3pPr>
      <a:lvl4pPr marL="1828754" indent="0" algn="ctr" defTabSz="1219170" rtl="0" eaLnBrk="1" latinLnBrk="0" hangingPunct="1">
        <a:spcBef>
          <a:spcPct val="20000"/>
        </a:spcBef>
        <a:buFont typeface="Arial" pitchFamily="34" charset="0"/>
        <a:buNone/>
        <a:defRPr sz="4400" kern="1200">
          <a:solidFill>
            <a:srgbClr val="D6CCB4"/>
          </a:solidFill>
          <a:latin typeface="Congenial" panose="02000503040000020004" pitchFamily="2" charset="0"/>
          <a:ea typeface="+mn-ea"/>
          <a:cs typeface="Congenial" panose="02000503040000020004" pitchFamily="2" charset="0"/>
        </a:defRPr>
      </a:lvl4pPr>
      <a:lvl5pPr marL="2438339" indent="0" algn="ctr" defTabSz="1219170" rtl="0" eaLnBrk="1" latinLnBrk="0" hangingPunct="1">
        <a:spcBef>
          <a:spcPct val="20000"/>
        </a:spcBef>
        <a:buFont typeface="Arial" pitchFamily="34" charset="0"/>
        <a:buNone/>
        <a:defRPr sz="4400" kern="1200">
          <a:solidFill>
            <a:srgbClr val="D6CCB4"/>
          </a:solidFill>
          <a:latin typeface="Congenial" panose="02000503040000020004" pitchFamily="2" charset="0"/>
          <a:ea typeface="+mn-ea"/>
          <a:cs typeface="Congenial" panose="02000503040000020004" pitchFamily="2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13D06-6242-4EA6-A7E4-496C873EE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" y="2654559"/>
            <a:ext cx="12191999" cy="1348872"/>
          </a:xfrm>
        </p:spPr>
        <p:txBody>
          <a:bodyPr>
            <a:noAutofit/>
          </a:bodyPr>
          <a:lstStyle/>
          <a:p>
            <a:pPr algn="ctr"/>
            <a:r>
              <a:rPr lang="en-US" sz="8800" spc="600" dirty="0">
                <a:latin typeface="Cinzel Black" pitchFamily="2" charset="0"/>
                <a:cs typeface="Aharoni" panose="02010803020104030203" pitchFamily="2" charset="-79"/>
              </a:rPr>
              <a:t>WELCOME!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99C61-A195-40C9-8029-BD9E54908B38}"/>
              </a:ext>
            </a:extLst>
          </p:cNvPr>
          <p:cNvSpPr txBox="1"/>
          <p:nvPr/>
        </p:nvSpPr>
        <p:spPr>
          <a:xfrm>
            <a:off x="645835" y="5625453"/>
            <a:ext cx="11218984" cy="970478"/>
          </a:xfrm>
          <a:prstGeom prst="round2DiagRect">
            <a:avLst>
              <a:gd name="adj1" fmla="val 30939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anchor="ctr" anchorCtr="0">
            <a:spAutoFit/>
          </a:bodyPr>
          <a:lstStyle/>
          <a:p>
            <a:pPr defTabSz="914377">
              <a:defRPr/>
            </a:pPr>
            <a:r>
              <a:rPr lang="en-US" sz="2600" i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Scripture taken from the New King James Version®. </a:t>
            </a:r>
          </a:p>
          <a:p>
            <a:pPr defTabSz="914377">
              <a:defRPr/>
            </a:pPr>
            <a:r>
              <a:rPr lang="en-US" sz="2600" i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Copyright © 1982 by Thomas Nelson. Used by permission. All rights reserved.</a:t>
            </a:r>
            <a:endParaRPr lang="en-US" sz="2600" dirty="0">
              <a:solidFill>
                <a:prstClr val="white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78054794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CBCF92-5B7E-A349-8AFD-C377D6FE5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13" y="1481607"/>
            <a:ext cx="10670292" cy="1583201"/>
          </a:xfrm>
        </p:spPr>
        <p:txBody>
          <a:bodyPr>
            <a:noAutofit/>
          </a:bodyPr>
          <a:lstStyle/>
          <a:p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Eras Bold ITC" panose="020B0907030504020204" pitchFamily="34" charset="0"/>
              </a:rPr>
              <a:t>Jude 1:11 &amp; Worship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5C07A-99E1-482C-983B-EFA7ACE18FAE}"/>
              </a:ext>
            </a:extLst>
          </p:cNvPr>
          <p:cNvSpPr txBox="1"/>
          <p:nvPr/>
        </p:nvSpPr>
        <p:spPr>
          <a:xfrm>
            <a:off x="1035696" y="4054514"/>
            <a:ext cx="100817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genial" panose="02000503040000020004" pitchFamily="2" charset="0"/>
              </a:rPr>
              <a:t>Jude 1:11, “</a:t>
            </a:r>
            <a:r>
              <a:rPr lang="en-US" sz="3600" b="0" i="0" u="none" strike="noStrike" baseline="0" dirty="0">
                <a:latin typeface="Congenial" panose="02000503040000020004" pitchFamily="2" charset="0"/>
              </a:rPr>
              <a:t>Woe to them! For they have gone in the way of Cain, have run greedily in the error of Balaam for profit, and perished in the rebellion of Korah.”</a:t>
            </a:r>
            <a:endParaRPr lang="en-US" sz="3600" dirty="0"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D336F-50A4-0B4D-B635-B102B3045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2166" y="1151362"/>
            <a:ext cx="3667664" cy="3098732"/>
          </a:xfrm>
        </p:spPr>
        <p:txBody>
          <a:bodyPr>
            <a:normAutofit/>
          </a:bodyPr>
          <a:lstStyle/>
          <a:p>
            <a:r>
              <a:rPr lang="en-US" sz="4800" dirty="0"/>
              <a:t>A Modernist Mocks the Lord’s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38494F-C21B-4D76-92AA-C4FBD3761ACD}"/>
              </a:ext>
            </a:extLst>
          </p:cNvPr>
          <p:cNvSpPr txBox="1"/>
          <p:nvPr/>
        </p:nvSpPr>
        <p:spPr>
          <a:xfrm>
            <a:off x="624417" y="5540347"/>
            <a:ext cx="11145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MODERNISM – “</a:t>
            </a:r>
            <a:r>
              <a:rPr lang="en-US" sz="2400" i="1" dirty="0"/>
              <a:t>The deliberate departure from tradition and the use of innovative forms of expression that distinguish many styles in the arts and literature of the 1900s.”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5E79C96-B77A-46B3-96E2-89EDFB73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017" y="350589"/>
            <a:ext cx="7327817" cy="4771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3528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5C168-2EB9-4736-97A6-AA3BD931AB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417" y="2262673"/>
            <a:ext cx="10949099" cy="2531269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dirty="0"/>
              <a:t>Paul suffered for preaching, 1:11, 12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But Timothy must  “Hold fast the pattern of sound words,” 1:13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22BBDD-4021-40F8-B633-B4106D1E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6" y="433683"/>
            <a:ext cx="10949099" cy="1511750"/>
          </a:xfrm>
        </p:spPr>
        <p:txBody>
          <a:bodyPr>
            <a:normAutofit fontScale="90000"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CCB4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“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IMMENSE SUFFERING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CCB4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” AND “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THE TRUTH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CCB4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” IN PAUL’S SECOND LETTER TO TIMOTHY</a:t>
            </a: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D1B62F-FE61-4BCC-A30B-8014C5534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53" y="201801"/>
            <a:ext cx="4216896" cy="714022"/>
          </a:xfrm>
        </p:spPr>
        <p:txBody>
          <a:bodyPr>
            <a:normAutofit/>
          </a:bodyPr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 Timothy 1:13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63DB6FB-F7C8-430E-9573-E61105AA7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72314"/>
              </p:ext>
            </p:extLst>
          </p:nvPr>
        </p:nvGraphicFramePr>
        <p:xfrm>
          <a:off x="932153" y="1358282"/>
          <a:ext cx="4350059" cy="5211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9807882-3388-44EA-A638-1942F53BD5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9075616"/>
              </p:ext>
            </p:extLst>
          </p:nvPr>
        </p:nvGraphicFramePr>
        <p:xfrm>
          <a:off x="6909788" y="1358282"/>
          <a:ext cx="4350059" cy="5211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itle 4">
            <a:extLst>
              <a:ext uri="{FF2B5EF4-FFF2-40B4-BE49-F238E27FC236}">
                <a16:creationId xmlns:a16="http://schemas.microsoft.com/office/drawing/2014/main" id="{91DDBA2C-5529-495F-BF74-B17D4D6A255F}"/>
              </a:ext>
            </a:extLst>
          </p:cNvPr>
          <p:cNvSpPr txBox="1">
            <a:spLocks/>
          </p:cNvSpPr>
          <p:nvPr/>
        </p:nvSpPr>
        <p:spPr>
          <a:xfrm>
            <a:off x="7042951" y="201801"/>
            <a:ext cx="4216896" cy="714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2133" kern="1200">
                <a:solidFill>
                  <a:srgbClr val="D6CCB4"/>
                </a:solidFill>
                <a:latin typeface="Congenial Black" panose="02000503040000020004" pitchFamily="2" charset="0"/>
                <a:ea typeface="+mj-ea"/>
                <a:cs typeface="Dreaming Outloud Pro" panose="020B0604020202020204" pitchFamily="66" charset="0"/>
              </a:defRPr>
            </a:lvl1pPr>
          </a:lstStyle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 Timothy 1:14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DB1394D-143C-4272-AF72-850D291ED142}"/>
              </a:ext>
            </a:extLst>
          </p:cNvPr>
          <p:cNvSpPr/>
          <p:nvPr/>
        </p:nvSpPr>
        <p:spPr>
          <a:xfrm>
            <a:off x="5382829" y="1988598"/>
            <a:ext cx="1526959" cy="807868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0930EC6-EA83-4397-A184-B63FCF0B8C65}"/>
              </a:ext>
            </a:extLst>
          </p:cNvPr>
          <p:cNvSpPr/>
          <p:nvPr/>
        </p:nvSpPr>
        <p:spPr>
          <a:xfrm>
            <a:off x="5382829" y="4937464"/>
            <a:ext cx="1526959" cy="807868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92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5C168-2EB9-4736-97A6-AA3BD931AB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417" y="2262673"/>
            <a:ext cx="10949099" cy="4090591"/>
          </a:xfrm>
        </p:spPr>
        <p:txBody>
          <a:bodyPr>
            <a:normAutofit fontScale="92500" lnSpcReduction="20000"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dirty="0"/>
              <a:t>Many have turned away from the truth, 1:15; 2:17, 18; 4:10, 14-16</a:t>
            </a:r>
          </a:p>
          <a:p>
            <a:pPr marL="1144588" lvl="1" indent="-571500">
              <a:buFont typeface="Wingdings" panose="05000000000000000000" pitchFamily="2" charset="2"/>
              <a:buChar char="§"/>
            </a:pPr>
            <a:r>
              <a:rPr lang="en-US" sz="4000" dirty="0"/>
              <a:t>The rise of hypocrites with a form of godliness = added suffering, 3:1-5</a:t>
            </a:r>
          </a:p>
          <a:p>
            <a:pPr marL="1144588" lvl="1" indent="-571500">
              <a:buFont typeface="Wingdings" panose="05000000000000000000" pitchFamily="2" charset="2"/>
              <a:buChar char="§"/>
            </a:pPr>
            <a:r>
              <a:rPr lang="en-US" sz="4000" dirty="0"/>
              <a:t>Men of corrupt minds resist the truth, 3:8</a:t>
            </a:r>
          </a:p>
          <a:p>
            <a:pPr marL="644525" indent="-644525" algn="l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But Timothy you have carefully followed </a:t>
            </a:r>
            <a:r>
              <a:rPr lang="en-US" u="sng" dirty="0">
                <a:solidFill>
                  <a:schemeClr val="tx1"/>
                </a:solidFill>
              </a:rPr>
              <a:t>my doctrine</a:t>
            </a:r>
            <a:r>
              <a:rPr lang="en-US" dirty="0">
                <a:solidFill>
                  <a:schemeClr val="tx1"/>
                </a:solidFill>
              </a:rPr>
              <a:t>, 3:10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22BBDD-4021-40F8-B633-B4106D1E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6" y="433683"/>
            <a:ext cx="10949099" cy="1511750"/>
          </a:xfrm>
        </p:spPr>
        <p:txBody>
          <a:bodyPr>
            <a:normAutofit fontScale="90000"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CCB4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“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IMMENSE SUFFERING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CCB4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” AND “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THE TRUTH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CCB4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” IN PAUL’S SECOND LETTER TO TIMOTHY</a:t>
            </a:r>
          </a:p>
        </p:txBody>
      </p:sp>
    </p:spTree>
    <p:extLst>
      <p:ext uri="{BB962C8B-B14F-4D97-AF65-F5344CB8AC3E}">
        <p14:creationId xmlns:p14="http://schemas.microsoft.com/office/powerpoint/2010/main" val="399979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5C168-2EB9-4736-97A6-AA3BD931AB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417" y="2043404"/>
            <a:ext cx="10949099" cy="4651309"/>
          </a:xfrm>
        </p:spPr>
        <p:txBody>
          <a:bodyPr>
            <a:normAutofit fontScale="92500" lnSpcReduction="10000"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dirty="0"/>
              <a:t>Persecution comes from living godly lives, 3:12; Imposters will grow worse, 3:13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sz="4300" dirty="0">
                <a:solidFill>
                  <a:schemeClr val="tx1"/>
                </a:solidFill>
              </a:rPr>
              <a:t>But you, Timothy, must continue in the things you learned, 3:14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sz="4300" dirty="0">
                <a:solidFill>
                  <a:schemeClr val="tx1"/>
                </a:solidFill>
              </a:rPr>
              <a:t>Scripture focused for being wise for salvation and equipped, 3:15-17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sz="4300" dirty="0">
                <a:solidFill>
                  <a:schemeClr val="tx1"/>
                </a:solidFill>
              </a:rPr>
              <a:t>Endure hardships as a good soldier, 2:3, 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22BBDD-4021-40F8-B633-B4106D1E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6" y="433683"/>
            <a:ext cx="10949099" cy="1511750"/>
          </a:xfrm>
        </p:spPr>
        <p:txBody>
          <a:bodyPr>
            <a:normAutofit fontScale="90000"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“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IMMENSE SUFFERING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” AND “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THE TRUTH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genial" panose="02000503040000020004" pitchFamily="2" charset="0"/>
                <a:ea typeface="+mn-ea"/>
              </a:rPr>
              <a:t>” IN PAUL’S SECOND LETTER TO TIMOTHY</a:t>
            </a:r>
          </a:p>
        </p:txBody>
      </p:sp>
    </p:spTree>
    <p:extLst>
      <p:ext uri="{BB962C8B-B14F-4D97-AF65-F5344CB8AC3E}">
        <p14:creationId xmlns:p14="http://schemas.microsoft.com/office/powerpoint/2010/main" val="377005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1AC17-AAA9-4854-A9DF-834F85626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417" y="2636668"/>
            <a:ext cx="10949099" cy="371659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WHO IS KORAH?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Numbers 16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Unauthorized offering, Num. 16:15, 31-35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651EC3-1846-4935-AE34-D1C0A8F95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2922" y="154578"/>
            <a:ext cx="11456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“What in the world does Jude 1:11 have to do with worship?”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CB51E1-0A9D-44E7-8191-9982DB1D063A}"/>
              </a:ext>
            </a:extLst>
          </p:cNvPr>
          <p:cNvSpPr txBox="1"/>
          <p:nvPr/>
        </p:nvSpPr>
        <p:spPr>
          <a:xfrm>
            <a:off x="692831" y="1540250"/>
            <a:ext cx="107968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Congenial" panose="02000503040000020004" pitchFamily="2" charset="0"/>
              </a:rPr>
              <a:t>Jude 1:11, “</a:t>
            </a:r>
            <a:r>
              <a:rPr lang="en-US" sz="3200" b="0" i="0" u="none" strike="noStrike" baseline="0" dirty="0">
                <a:latin typeface="Congenial" panose="02000503040000020004" pitchFamily="2" charset="0"/>
              </a:rPr>
              <a:t>Woe to them! For they have gone in the way of </a:t>
            </a:r>
            <a:r>
              <a:rPr lang="en-US" sz="3200" b="0" i="0" u="sng" strike="noStrike" baseline="0" dirty="0">
                <a:latin typeface="Congenial" panose="02000503040000020004" pitchFamily="2" charset="0"/>
              </a:rPr>
              <a:t>Cain</a:t>
            </a:r>
            <a:r>
              <a:rPr lang="en-US" sz="3200" b="0" i="0" u="none" strike="noStrike" baseline="0" dirty="0">
                <a:latin typeface="Congenial" panose="02000503040000020004" pitchFamily="2" charset="0"/>
              </a:rPr>
              <a:t>, have run greedily in the error of </a:t>
            </a:r>
            <a:r>
              <a:rPr lang="en-US" sz="3200" b="0" i="0" u="sng" strike="noStrike" baseline="0" dirty="0">
                <a:latin typeface="Congenial" panose="02000503040000020004" pitchFamily="2" charset="0"/>
              </a:rPr>
              <a:t>Balaam</a:t>
            </a:r>
            <a:r>
              <a:rPr lang="en-US" sz="3200" b="0" i="0" u="none" strike="noStrike" baseline="0" dirty="0">
                <a:latin typeface="Congenial" panose="02000503040000020004" pitchFamily="2" charset="0"/>
              </a:rPr>
              <a:t> for profit, and perished in the rebellion of </a:t>
            </a:r>
            <a:r>
              <a:rPr lang="en-US" sz="3200" b="0" i="0" u="sng" strike="noStrike" baseline="0" dirty="0">
                <a:latin typeface="Congenial" panose="02000503040000020004" pitchFamily="2" charset="0"/>
              </a:rPr>
              <a:t>Korah</a:t>
            </a:r>
            <a:r>
              <a:rPr lang="en-US" sz="3200" b="0" i="0" u="none" strike="noStrike" baseline="0" dirty="0">
                <a:latin typeface="Congenial" panose="02000503040000020004" pitchFamily="2" charset="0"/>
              </a:rPr>
              <a:t>.”</a:t>
            </a:r>
            <a:endParaRPr lang="en-US" sz="3200" dirty="0"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5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1AC17-AAA9-4854-A9DF-834F85626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417" y="1474237"/>
            <a:ext cx="10949099" cy="4879027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WHO IS BALAAM?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Numbers 22-24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Unauthorized religion, Num. 25:1-9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Why? See Num. </a:t>
            </a:r>
            <a:r>
              <a:rPr lang="en-US" sz="4000">
                <a:solidFill>
                  <a:schemeClr val="tx1"/>
                </a:solidFill>
              </a:rPr>
              <a:t>23:21; 31:8, 16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651EC3-1846-4935-AE34-D1C0A8F95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2922" y="154578"/>
            <a:ext cx="11456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“What in the world does Jude 1:11 have to do with worship?”</a:t>
            </a:r>
          </a:p>
        </p:txBody>
      </p:sp>
    </p:spTree>
    <p:extLst>
      <p:ext uri="{BB962C8B-B14F-4D97-AF65-F5344CB8AC3E}">
        <p14:creationId xmlns:p14="http://schemas.microsoft.com/office/powerpoint/2010/main" val="119877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1AC17-AAA9-4854-A9DF-834F85626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417" y="1474237"/>
            <a:ext cx="10949099" cy="4879027"/>
          </a:xfrm>
        </p:spPr>
        <p:txBody>
          <a:bodyPr>
            <a:normAutofit fontScale="92500"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WHO IS CAIN? (Genesis 4:1-15)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300" dirty="0">
                <a:solidFill>
                  <a:schemeClr val="tx1"/>
                </a:solidFill>
              </a:rPr>
              <a:t>Unauthorized offering, Gen. 4:3-5; Heb. 11:4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300" dirty="0">
                <a:solidFill>
                  <a:schemeClr val="tx1"/>
                </a:solidFill>
              </a:rPr>
              <a:t>1 John 3:12, “not as Cain [who] was of the wicked one and murdered his brother. And why did he murder him? Because his </a:t>
            </a:r>
            <a:r>
              <a:rPr lang="en-US" sz="4300" u="sng" dirty="0">
                <a:solidFill>
                  <a:schemeClr val="tx1"/>
                </a:solidFill>
              </a:rPr>
              <a:t>works</a:t>
            </a:r>
            <a:r>
              <a:rPr lang="en-US" sz="4300" dirty="0">
                <a:solidFill>
                  <a:schemeClr val="tx1"/>
                </a:solidFill>
              </a:rPr>
              <a:t> were evil and his brother’s righteous.”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651EC3-1846-4935-AE34-D1C0A8F95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2922" y="154578"/>
            <a:ext cx="11456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“What in the world does Jude 1:11 have to do with worship?”</a:t>
            </a:r>
          </a:p>
        </p:txBody>
      </p:sp>
    </p:spTree>
    <p:extLst>
      <p:ext uri="{BB962C8B-B14F-4D97-AF65-F5344CB8AC3E}">
        <p14:creationId xmlns:p14="http://schemas.microsoft.com/office/powerpoint/2010/main" val="411995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0703EB-2D9B-414D-AFDD-D8B869F234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54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“Give diligence to present thyself approved unto God, a workman that </a:t>
            </a:r>
            <a:r>
              <a:rPr lang="en-US" sz="5400" b="0" i="0" u="none" strike="noStrike" baseline="0" dirty="0" err="1">
                <a:solidFill>
                  <a:schemeClr val="tx1"/>
                </a:solidFill>
                <a:latin typeface="Segoe UI" panose="020B0502040204020203" pitchFamily="34" charset="0"/>
              </a:rPr>
              <a:t>needeth</a:t>
            </a:r>
            <a:r>
              <a:rPr lang="en-US" sz="54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 not to be ashamed, handling aright the word of truth.”</a:t>
            </a:r>
          </a:p>
          <a:p>
            <a:r>
              <a:rPr lang="en-US" sz="6600" dirty="0">
                <a:solidFill>
                  <a:schemeClr val="tx1"/>
                </a:solidFill>
                <a:latin typeface="Segoe UI" panose="020B0502040204020203" pitchFamily="34" charset="0"/>
              </a:rPr>
              <a:t>(2 Tim. 2:15, </a:t>
            </a:r>
            <a:r>
              <a:rPr lang="en-US" sz="6600" dirty="0" err="1">
                <a:solidFill>
                  <a:schemeClr val="tx1"/>
                </a:solidFill>
                <a:latin typeface="Segoe UI" panose="020B0502040204020203" pitchFamily="34" charset="0"/>
              </a:rPr>
              <a:t>ASV</a:t>
            </a:r>
            <a:r>
              <a:rPr lang="en-US" sz="6600" dirty="0">
                <a:solidFill>
                  <a:schemeClr val="tx1"/>
                </a:solidFill>
                <a:latin typeface="Segoe UI" panose="020B0502040204020203" pitchFamily="34" charset="0"/>
              </a:rPr>
              <a:t>)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5B9CBE-48D1-4D9D-B988-BAE34141E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48" y="62754"/>
            <a:ext cx="11457593" cy="791110"/>
          </a:xfrm>
        </p:spPr>
        <p:txBody>
          <a:bodyPr>
            <a:normAutofit/>
          </a:bodyPr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Warning Against Being Biblically Illiterate!</a:t>
            </a:r>
          </a:p>
        </p:txBody>
      </p:sp>
    </p:spTree>
    <p:extLst>
      <p:ext uri="{BB962C8B-B14F-4D97-AF65-F5344CB8AC3E}">
        <p14:creationId xmlns:p14="http://schemas.microsoft.com/office/powerpoint/2010/main" val="132899523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0703EB-2D9B-414D-AFDD-D8B869F234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5400" b="0" i="0" u="none" strike="noStrike" baseline="0" dirty="0">
                <a:solidFill>
                  <a:schemeClr val="tx1"/>
                </a:solidFill>
                <a:latin typeface="Segoe UI" panose="020B0502040204020203" pitchFamily="34" charset="0"/>
              </a:rPr>
              <a:t>“Which things have indeed a show of wisdom in will-worship, and humility, and severity to the body; [but are] not of any value against the indulgence of the flesh.”</a:t>
            </a:r>
          </a:p>
          <a:p>
            <a:r>
              <a:rPr lang="en-US" sz="6600" dirty="0">
                <a:solidFill>
                  <a:schemeClr val="tx1"/>
                </a:solidFill>
                <a:latin typeface="Segoe UI" panose="020B0502040204020203" pitchFamily="34" charset="0"/>
              </a:rPr>
              <a:t>(Col. 2:23, </a:t>
            </a:r>
            <a:r>
              <a:rPr lang="en-US" sz="6600" dirty="0" err="1">
                <a:solidFill>
                  <a:schemeClr val="tx1"/>
                </a:solidFill>
                <a:latin typeface="Segoe UI" panose="020B0502040204020203" pitchFamily="34" charset="0"/>
              </a:rPr>
              <a:t>ASV</a:t>
            </a:r>
            <a:r>
              <a:rPr lang="en-US" sz="6600" dirty="0">
                <a:solidFill>
                  <a:schemeClr val="tx1"/>
                </a:solidFill>
                <a:latin typeface="Segoe UI" panose="020B0502040204020203" pitchFamily="34" charset="0"/>
              </a:rPr>
              <a:t>)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5B9CBE-48D1-4D9D-B988-BAE34141E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48" y="62754"/>
            <a:ext cx="11457593" cy="791110"/>
          </a:xfrm>
        </p:spPr>
        <p:txBody>
          <a:bodyPr>
            <a:normAutofit/>
          </a:bodyPr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Warning Against 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Will-Worship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82882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Defaul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548</Words>
  <Application>Microsoft Office PowerPoint</Application>
  <PresentationFormat>Widescreen</PresentationFormat>
  <Paragraphs>47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Calibri</vt:lpstr>
      <vt:lpstr>Cinzel Black</vt:lpstr>
      <vt:lpstr>Congenial</vt:lpstr>
      <vt:lpstr>Congenial Black</vt:lpstr>
      <vt:lpstr>Congenial Light</vt:lpstr>
      <vt:lpstr>Eras Bold ITC</vt:lpstr>
      <vt:lpstr>Segoe UI</vt:lpstr>
      <vt:lpstr>Trebuchet MS</vt:lpstr>
      <vt:lpstr>Wingdings</vt:lpstr>
      <vt:lpstr>Default</vt:lpstr>
      <vt:lpstr>WELCOME!</vt:lpstr>
      <vt:lpstr>Jude 1:11 &amp; Worship</vt:lpstr>
      <vt:lpstr>PowerPoint Presentation</vt:lpstr>
      <vt:lpstr>“IMMENSE SUFFERING” AND “THE TRUTH” IN PAUL’S SECOND LETTER TO TIMOTHY</vt:lpstr>
      <vt:lpstr>2 Timothy 1:13</vt:lpstr>
      <vt:lpstr>“IMMENSE SUFFERING” AND “THE TRUTH” IN PAUL’S SECOND LETTER TO TIMOTHY</vt:lpstr>
      <vt:lpstr>“IMMENSE SUFFERING” AND “THE TRUTH” IN PAUL’S SECOND LETTER TO TIMOTHY</vt:lpstr>
      <vt:lpstr>“What in the world does Jude 1:11 have to do with worship?”</vt:lpstr>
      <vt:lpstr>“What in the world does Jude 1:11 have to do with worship?”</vt:lpstr>
      <vt:lpstr>“What in the world does Jude 1:11 have to do with worship?”</vt:lpstr>
      <vt:lpstr>Warning Against Being Biblically Illiterate!</vt:lpstr>
      <vt:lpstr>Warning Against Will-Worship!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Wallace</dc:creator>
  <cp:lastModifiedBy>Steven Wallace</cp:lastModifiedBy>
  <cp:revision>1</cp:revision>
  <dcterms:created xsi:type="dcterms:W3CDTF">2022-04-14T17:59:35Z</dcterms:created>
  <dcterms:modified xsi:type="dcterms:W3CDTF">2022-04-16T18:50:26Z</dcterms:modified>
</cp:coreProperties>
</file>