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74" r:id="rId3"/>
    <p:sldId id="270" r:id="rId4"/>
    <p:sldId id="265" r:id="rId5"/>
    <p:sldId id="266" r:id="rId6"/>
    <p:sldId id="276" r:id="rId7"/>
    <p:sldId id="278" r:id="rId8"/>
    <p:sldId id="277" r:id="rId9"/>
    <p:sldId id="267" r:id="rId10"/>
    <p:sldId id="262" r:id="rId11"/>
    <p:sldId id="263" r:id="rId12"/>
    <p:sldId id="264"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320201"/>
    <a:srgbClr val="4D2200"/>
    <a:srgbClr val="FFF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91C2BD-28DF-4F57-B379-FE9E6A2E3328}" v="133" dt="2022-01-09T13:52:53.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86" d="100"/>
          <a:sy n="86" d="100"/>
        </p:scale>
        <p:origin x="600" y="3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Wallace" userId="f455ab06884d4394" providerId="LiveId" clId="{E891C2BD-28DF-4F57-B379-FE9E6A2E3328}"/>
    <pc:docChg chg="undo custSel addSld delSld modSld">
      <pc:chgData name="Steven Wallace" userId="f455ab06884d4394" providerId="LiveId" clId="{E891C2BD-28DF-4F57-B379-FE9E6A2E3328}" dt="2022-01-09T13:52:53.922" v="483"/>
      <pc:docMkLst>
        <pc:docMk/>
      </pc:docMkLst>
      <pc:sldChg chg="del">
        <pc:chgData name="Steven Wallace" userId="f455ab06884d4394" providerId="LiveId" clId="{E891C2BD-28DF-4F57-B379-FE9E6A2E3328}" dt="2022-01-06T20:50:38.510" v="2" actId="47"/>
        <pc:sldMkLst>
          <pc:docMk/>
          <pc:sldMk cId="3284045179" sldId="259"/>
        </pc:sldMkLst>
      </pc:sldChg>
      <pc:sldChg chg="modSp">
        <pc:chgData name="Steven Wallace" userId="f455ab06884d4394" providerId="LiveId" clId="{E891C2BD-28DF-4F57-B379-FE9E6A2E3328}" dt="2022-01-09T13:45:01.962" v="435" actId="255"/>
        <pc:sldMkLst>
          <pc:docMk/>
          <pc:sldMk cId="920465377" sldId="262"/>
        </pc:sldMkLst>
        <pc:spChg chg="mod">
          <ac:chgData name="Steven Wallace" userId="f455ab06884d4394" providerId="LiveId" clId="{E891C2BD-28DF-4F57-B379-FE9E6A2E3328}" dt="2022-01-09T13:45:01.962" v="435" actId="255"/>
          <ac:spMkLst>
            <pc:docMk/>
            <pc:sldMk cId="920465377" sldId="262"/>
            <ac:spMk id="4" creationId="{00000000-0000-0000-0000-000000000000}"/>
          </ac:spMkLst>
        </pc:spChg>
      </pc:sldChg>
      <pc:sldChg chg="delSp modSp mod">
        <pc:chgData name="Steven Wallace" userId="f455ab06884d4394" providerId="LiveId" clId="{E891C2BD-28DF-4F57-B379-FE9E6A2E3328}" dt="2022-01-09T13:50:01.036" v="473" actId="403"/>
        <pc:sldMkLst>
          <pc:docMk/>
          <pc:sldMk cId="379249386" sldId="263"/>
        </pc:sldMkLst>
        <pc:spChg chg="mod">
          <ac:chgData name="Steven Wallace" userId="f455ab06884d4394" providerId="LiveId" clId="{E891C2BD-28DF-4F57-B379-FE9E6A2E3328}" dt="2022-01-09T13:49:45.789" v="470" actId="403"/>
          <ac:spMkLst>
            <pc:docMk/>
            <pc:sldMk cId="379249386" sldId="263"/>
            <ac:spMk id="2" creationId="{85CF8B25-5A72-48F4-AEF3-4390CA56191A}"/>
          </ac:spMkLst>
        </pc:spChg>
        <pc:spChg chg="del">
          <ac:chgData name="Steven Wallace" userId="f455ab06884d4394" providerId="LiveId" clId="{E891C2BD-28DF-4F57-B379-FE9E6A2E3328}" dt="2022-01-09T13:48:05.927" v="442" actId="478"/>
          <ac:spMkLst>
            <pc:docMk/>
            <pc:sldMk cId="379249386" sldId="263"/>
            <ac:spMk id="3" creationId="{21765FDF-F215-4933-A498-DCE66B5FA712}"/>
          </ac:spMkLst>
        </pc:spChg>
        <pc:spChg chg="mod">
          <ac:chgData name="Steven Wallace" userId="f455ab06884d4394" providerId="LiveId" clId="{E891C2BD-28DF-4F57-B379-FE9E6A2E3328}" dt="2022-01-09T13:49:50.726" v="471" actId="403"/>
          <ac:spMkLst>
            <pc:docMk/>
            <pc:sldMk cId="379249386" sldId="263"/>
            <ac:spMk id="8" creationId="{8969EB15-B88C-4A9F-B411-7A3F046068D8}"/>
          </ac:spMkLst>
        </pc:spChg>
        <pc:spChg chg="del">
          <ac:chgData name="Steven Wallace" userId="f455ab06884d4394" providerId="LiveId" clId="{E891C2BD-28DF-4F57-B379-FE9E6A2E3328}" dt="2022-01-09T13:48:05.927" v="442" actId="478"/>
          <ac:spMkLst>
            <pc:docMk/>
            <pc:sldMk cId="379249386" sldId="263"/>
            <ac:spMk id="9" creationId="{4364267A-7963-4143-8DE3-E95B7E43AE5E}"/>
          </ac:spMkLst>
        </pc:spChg>
        <pc:spChg chg="mod">
          <ac:chgData name="Steven Wallace" userId="f455ab06884d4394" providerId="LiveId" clId="{E891C2BD-28DF-4F57-B379-FE9E6A2E3328}" dt="2022-01-09T13:49:55.850" v="472" actId="403"/>
          <ac:spMkLst>
            <pc:docMk/>
            <pc:sldMk cId="379249386" sldId="263"/>
            <ac:spMk id="10" creationId="{DF8DDEF8-64EB-48AE-BA10-37938DDBEAE7}"/>
          </ac:spMkLst>
        </pc:spChg>
        <pc:spChg chg="del mod">
          <ac:chgData name="Steven Wallace" userId="f455ab06884d4394" providerId="LiveId" clId="{E891C2BD-28DF-4F57-B379-FE9E6A2E3328}" dt="2022-01-09T13:48:05.927" v="442" actId="478"/>
          <ac:spMkLst>
            <pc:docMk/>
            <pc:sldMk cId="379249386" sldId="263"/>
            <ac:spMk id="11" creationId="{648AEAFB-E520-409C-A299-53DBE86D9EBC}"/>
          </ac:spMkLst>
        </pc:spChg>
        <pc:spChg chg="mod">
          <ac:chgData name="Steven Wallace" userId="f455ab06884d4394" providerId="LiveId" clId="{E891C2BD-28DF-4F57-B379-FE9E6A2E3328}" dt="2022-01-09T13:50:01.036" v="473" actId="403"/>
          <ac:spMkLst>
            <pc:docMk/>
            <pc:sldMk cId="379249386" sldId="263"/>
            <ac:spMk id="12" creationId="{6C0F9309-05D8-4450-A276-8AF2884B3995}"/>
          </ac:spMkLst>
        </pc:spChg>
        <pc:spChg chg="del">
          <ac:chgData name="Steven Wallace" userId="f455ab06884d4394" providerId="LiveId" clId="{E891C2BD-28DF-4F57-B379-FE9E6A2E3328}" dt="2022-01-09T13:48:05.927" v="442" actId="478"/>
          <ac:spMkLst>
            <pc:docMk/>
            <pc:sldMk cId="379249386" sldId="263"/>
            <ac:spMk id="13" creationId="{54CEC06C-5AF2-42AA-80F4-89D8816A351F}"/>
          </ac:spMkLst>
        </pc:spChg>
        <pc:spChg chg="mod">
          <ac:chgData name="Steven Wallace" userId="f455ab06884d4394" providerId="LiveId" clId="{E891C2BD-28DF-4F57-B379-FE9E6A2E3328}" dt="2022-01-09T13:47:13.211" v="441" actId="14838"/>
          <ac:spMkLst>
            <pc:docMk/>
            <pc:sldMk cId="379249386" sldId="263"/>
            <ac:spMk id="14" creationId="{0DB06CB1-DC3C-492D-826E-5000E3E49B2F}"/>
          </ac:spMkLst>
        </pc:spChg>
        <pc:spChg chg="mod">
          <ac:chgData name="Steven Wallace" userId="f455ab06884d4394" providerId="LiveId" clId="{E891C2BD-28DF-4F57-B379-FE9E6A2E3328}" dt="2022-01-09T13:47:13.211" v="441" actId="14838"/>
          <ac:spMkLst>
            <pc:docMk/>
            <pc:sldMk cId="379249386" sldId="263"/>
            <ac:spMk id="15" creationId="{8D979124-E0A1-4B21-BA45-BCCAC73FF91C}"/>
          </ac:spMkLst>
        </pc:spChg>
        <pc:spChg chg="mod">
          <ac:chgData name="Steven Wallace" userId="f455ab06884d4394" providerId="LiveId" clId="{E891C2BD-28DF-4F57-B379-FE9E6A2E3328}" dt="2022-01-09T13:47:13.211" v="441" actId="14838"/>
          <ac:spMkLst>
            <pc:docMk/>
            <pc:sldMk cId="379249386" sldId="263"/>
            <ac:spMk id="16" creationId="{4D72F739-A6C1-414E-A374-7EE963313D87}"/>
          </ac:spMkLst>
        </pc:spChg>
        <pc:spChg chg="mod">
          <ac:chgData name="Steven Wallace" userId="f455ab06884d4394" providerId="LiveId" clId="{E891C2BD-28DF-4F57-B379-FE9E6A2E3328}" dt="2022-01-09T13:47:13.211" v="441" actId="14838"/>
          <ac:spMkLst>
            <pc:docMk/>
            <pc:sldMk cId="379249386" sldId="263"/>
            <ac:spMk id="17" creationId="{D2721CEC-2907-41B3-BA6F-F5BD3F6C8395}"/>
          </ac:spMkLst>
        </pc:spChg>
      </pc:sldChg>
      <pc:sldChg chg="modSp mod">
        <pc:chgData name="Steven Wallace" userId="f455ab06884d4394" providerId="LiveId" clId="{E891C2BD-28DF-4F57-B379-FE9E6A2E3328}" dt="2022-01-09T13:52:33.777" v="482"/>
        <pc:sldMkLst>
          <pc:docMk/>
          <pc:sldMk cId="3409266689" sldId="264"/>
        </pc:sldMkLst>
        <pc:spChg chg="mod">
          <ac:chgData name="Steven Wallace" userId="f455ab06884d4394" providerId="LiveId" clId="{E891C2BD-28DF-4F57-B379-FE9E6A2E3328}" dt="2022-01-09T13:52:33.777" v="482"/>
          <ac:spMkLst>
            <pc:docMk/>
            <pc:sldMk cId="3409266689" sldId="264"/>
            <ac:spMk id="4" creationId="{A55CA846-4F54-4437-AC2F-571DA3EEB978}"/>
          </ac:spMkLst>
        </pc:spChg>
        <pc:spChg chg="mod">
          <ac:chgData name="Steven Wallace" userId="f455ab06884d4394" providerId="LiveId" clId="{E891C2BD-28DF-4F57-B379-FE9E6A2E3328}" dt="2022-01-07T19:53:52.615" v="300" actId="113"/>
          <ac:spMkLst>
            <pc:docMk/>
            <pc:sldMk cId="3409266689" sldId="264"/>
            <ac:spMk id="5" creationId="{D9540CF7-E143-45AF-98C9-B60A71F03DFA}"/>
          </ac:spMkLst>
        </pc:spChg>
      </pc:sldChg>
      <pc:sldChg chg="modSp mod">
        <pc:chgData name="Steven Wallace" userId="f455ab06884d4394" providerId="LiveId" clId="{E891C2BD-28DF-4F57-B379-FE9E6A2E3328}" dt="2022-01-06T21:31:50.172" v="8" actId="1582"/>
        <pc:sldMkLst>
          <pc:docMk/>
          <pc:sldMk cId="811067984" sldId="265"/>
        </pc:sldMkLst>
        <pc:spChg chg="mod">
          <ac:chgData name="Steven Wallace" userId="f455ab06884d4394" providerId="LiveId" clId="{E891C2BD-28DF-4F57-B379-FE9E6A2E3328}" dt="2022-01-06T21:31:50.172" v="8" actId="1582"/>
          <ac:spMkLst>
            <pc:docMk/>
            <pc:sldMk cId="811067984" sldId="265"/>
            <ac:spMk id="6" creationId="{00000000-0000-0000-0000-000000000000}"/>
          </ac:spMkLst>
        </pc:spChg>
      </pc:sldChg>
      <pc:sldChg chg="modSp mod">
        <pc:chgData name="Steven Wallace" userId="f455ab06884d4394" providerId="LiveId" clId="{E891C2BD-28DF-4F57-B379-FE9E6A2E3328}" dt="2022-01-07T19:38:48.134" v="259" actId="2085"/>
        <pc:sldMkLst>
          <pc:docMk/>
          <pc:sldMk cId="829444695" sldId="266"/>
        </pc:sldMkLst>
        <pc:spChg chg="mod">
          <ac:chgData name="Steven Wallace" userId="f455ab06884d4394" providerId="LiveId" clId="{E891C2BD-28DF-4F57-B379-FE9E6A2E3328}" dt="2022-01-07T19:38:48.134" v="259" actId="2085"/>
          <ac:spMkLst>
            <pc:docMk/>
            <pc:sldMk cId="829444695" sldId="266"/>
            <ac:spMk id="6" creationId="{00000000-0000-0000-0000-000000000000}"/>
          </ac:spMkLst>
        </pc:spChg>
        <pc:spChg chg="mod">
          <ac:chgData name="Steven Wallace" userId="f455ab06884d4394" providerId="LiveId" clId="{E891C2BD-28DF-4F57-B379-FE9E6A2E3328}" dt="2022-01-07T19:13:33.560" v="220" actId="20577"/>
          <ac:spMkLst>
            <pc:docMk/>
            <pc:sldMk cId="829444695" sldId="266"/>
            <ac:spMk id="11" creationId="{648AEAFB-E520-409C-A299-53DBE86D9EBC}"/>
          </ac:spMkLst>
        </pc:spChg>
      </pc:sldChg>
      <pc:sldChg chg="modSp mod modAnim">
        <pc:chgData name="Steven Wallace" userId="f455ab06884d4394" providerId="LiveId" clId="{E891C2BD-28DF-4F57-B379-FE9E6A2E3328}" dt="2022-01-08T17:26:29.131" v="368"/>
        <pc:sldMkLst>
          <pc:docMk/>
          <pc:sldMk cId="140878961" sldId="267"/>
        </pc:sldMkLst>
        <pc:spChg chg="mod">
          <ac:chgData name="Steven Wallace" userId="f455ab06884d4394" providerId="LiveId" clId="{E891C2BD-28DF-4F57-B379-FE9E6A2E3328}" dt="2022-01-07T19:51:03.426" v="293" actId="207"/>
          <ac:spMkLst>
            <pc:docMk/>
            <pc:sldMk cId="140878961" sldId="267"/>
            <ac:spMk id="6" creationId="{00000000-0000-0000-0000-000000000000}"/>
          </ac:spMkLst>
        </pc:spChg>
        <pc:spChg chg="mod">
          <ac:chgData name="Steven Wallace" userId="f455ab06884d4394" providerId="LiveId" clId="{E891C2BD-28DF-4F57-B379-FE9E6A2E3328}" dt="2022-01-07T19:13:21.629" v="218" actId="20577"/>
          <ac:spMkLst>
            <pc:docMk/>
            <pc:sldMk cId="140878961" sldId="267"/>
            <ac:spMk id="17" creationId="{E6A2CCFB-8297-4ADF-AB79-ED8209F4F242}"/>
          </ac:spMkLst>
        </pc:spChg>
      </pc:sldChg>
      <pc:sldChg chg="modSp mod">
        <pc:chgData name="Steven Wallace" userId="f455ab06884d4394" providerId="LiveId" clId="{E891C2BD-28DF-4F57-B379-FE9E6A2E3328}" dt="2022-01-06T21:30:51.030" v="6" actId="1582"/>
        <pc:sldMkLst>
          <pc:docMk/>
          <pc:sldMk cId="270472569" sldId="270"/>
        </pc:sldMkLst>
        <pc:spChg chg="mod">
          <ac:chgData name="Steven Wallace" userId="f455ab06884d4394" providerId="LiveId" clId="{E891C2BD-28DF-4F57-B379-FE9E6A2E3328}" dt="2022-01-06T21:30:51.030" v="6" actId="1582"/>
          <ac:spMkLst>
            <pc:docMk/>
            <pc:sldMk cId="270472569" sldId="270"/>
            <ac:spMk id="6" creationId="{00000000-0000-0000-0000-000000000000}"/>
          </ac:spMkLst>
        </pc:spChg>
      </pc:sldChg>
      <pc:sldChg chg="del">
        <pc:chgData name="Steven Wallace" userId="f455ab06884d4394" providerId="LiveId" clId="{E891C2BD-28DF-4F57-B379-FE9E6A2E3328}" dt="2022-01-06T20:51:27.313" v="5" actId="47"/>
        <pc:sldMkLst>
          <pc:docMk/>
          <pc:sldMk cId="3002747698" sldId="271"/>
        </pc:sldMkLst>
      </pc:sldChg>
      <pc:sldChg chg="del">
        <pc:chgData name="Steven Wallace" userId="f455ab06884d4394" providerId="LiveId" clId="{E891C2BD-28DF-4F57-B379-FE9E6A2E3328}" dt="2022-01-06T20:51:12.301" v="4" actId="47"/>
        <pc:sldMkLst>
          <pc:docMk/>
          <pc:sldMk cId="4224337576" sldId="272"/>
        </pc:sldMkLst>
      </pc:sldChg>
      <pc:sldChg chg="del">
        <pc:chgData name="Steven Wallace" userId="f455ab06884d4394" providerId="LiveId" clId="{E891C2BD-28DF-4F57-B379-FE9E6A2E3328}" dt="2022-01-06T20:51:06.208" v="3" actId="47"/>
        <pc:sldMkLst>
          <pc:docMk/>
          <pc:sldMk cId="2956598113" sldId="273"/>
        </pc:sldMkLst>
      </pc:sldChg>
      <pc:sldChg chg="modSp mod">
        <pc:chgData name="Steven Wallace" userId="f455ab06884d4394" providerId="LiveId" clId="{E891C2BD-28DF-4F57-B379-FE9E6A2E3328}" dt="2022-01-06T20:50:26.261" v="1" actId="20577"/>
        <pc:sldMkLst>
          <pc:docMk/>
          <pc:sldMk cId="985807593" sldId="274"/>
        </pc:sldMkLst>
        <pc:spChg chg="mod">
          <ac:chgData name="Steven Wallace" userId="f455ab06884d4394" providerId="LiveId" clId="{E891C2BD-28DF-4F57-B379-FE9E6A2E3328}" dt="2022-01-06T20:50:26.261" v="1" actId="20577"/>
          <ac:spMkLst>
            <pc:docMk/>
            <pc:sldMk cId="985807593" sldId="274"/>
            <ac:spMk id="4" creationId="{171962DC-7DE8-4F69-8570-58EE77F6ED05}"/>
          </ac:spMkLst>
        </pc:spChg>
      </pc:sldChg>
      <pc:sldChg chg="modSp add mod modTransition">
        <pc:chgData name="Steven Wallace" userId="f455ab06884d4394" providerId="LiveId" clId="{E891C2BD-28DF-4F57-B379-FE9E6A2E3328}" dt="2022-01-09T13:52:53.922" v="483"/>
        <pc:sldMkLst>
          <pc:docMk/>
          <pc:sldMk cId="2899806116" sldId="275"/>
        </pc:sldMkLst>
        <pc:spChg chg="mod">
          <ac:chgData name="Steven Wallace" userId="f455ab06884d4394" providerId="LiveId" clId="{E891C2BD-28DF-4F57-B379-FE9E6A2E3328}" dt="2022-01-09T13:52:53.922" v="483"/>
          <ac:spMkLst>
            <pc:docMk/>
            <pc:sldMk cId="2899806116" sldId="275"/>
            <ac:spMk id="4" creationId="{A55CA846-4F54-4437-AC2F-571DA3EEB978}"/>
          </ac:spMkLst>
        </pc:spChg>
        <pc:spChg chg="mod">
          <ac:chgData name="Steven Wallace" userId="f455ab06884d4394" providerId="LiveId" clId="{E891C2BD-28DF-4F57-B379-FE9E6A2E3328}" dt="2022-01-07T19:53:58.354" v="301" actId="113"/>
          <ac:spMkLst>
            <pc:docMk/>
            <pc:sldMk cId="2899806116" sldId="275"/>
            <ac:spMk id="5" creationId="{D9540CF7-E143-45AF-98C9-B60A71F03DFA}"/>
          </ac:spMkLst>
        </pc:spChg>
      </pc:sldChg>
      <pc:sldChg chg="addSp delSp modSp new mod modTransition modClrScheme chgLayout">
        <pc:chgData name="Steven Wallace" userId="f455ab06884d4394" providerId="LiveId" clId="{E891C2BD-28DF-4F57-B379-FE9E6A2E3328}" dt="2022-01-08T17:15:38.084" v="367" actId="20577"/>
        <pc:sldMkLst>
          <pc:docMk/>
          <pc:sldMk cId="2169192674" sldId="276"/>
        </pc:sldMkLst>
        <pc:spChg chg="del mod ord">
          <ac:chgData name="Steven Wallace" userId="f455ab06884d4394" providerId="LiveId" clId="{E891C2BD-28DF-4F57-B379-FE9E6A2E3328}" dt="2022-01-07T19:39:20.327" v="261" actId="700"/>
          <ac:spMkLst>
            <pc:docMk/>
            <pc:sldMk cId="2169192674" sldId="276"/>
            <ac:spMk id="2" creationId="{5FFCE6D2-A8BE-4FCC-A607-BA9F1215B8C7}"/>
          </ac:spMkLst>
        </pc:spChg>
        <pc:spChg chg="del">
          <ac:chgData name="Steven Wallace" userId="f455ab06884d4394" providerId="LiveId" clId="{E891C2BD-28DF-4F57-B379-FE9E6A2E3328}" dt="2022-01-07T19:39:20.327" v="261" actId="700"/>
          <ac:spMkLst>
            <pc:docMk/>
            <pc:sldMk cId="2169192674" sldId="276"/>
            <ac:spMk id="3" creationId="{CFCB1072-A5C9-46BB-AE6B-875F1142EE49}"/>
          </ac:spMkLst>
        </pc:spChg>
        <pc:spChg chg="add mod ord">
          <ac:chgData name="Steven Wallace" userId="f455ab06884d4394" providerId="LiveId" clId="{E891C2BD-28DF-4F57-B379-FE9E6A2E3328}" dt="2022-01-08T17:15:38.084" v="367" actId="20577"/>
          <ac:spMkLst>
            <pc:docMk/>
            <pc:sldMk cId="2169192674" sldId="276"/>
            <ac:spMk id="4" creationId="{8D35CFB7-361B-45D3-B49F-B8C7B5CD24EE}"/>
          </ac:spMkLst>
        </pc:spChg>
      </pc:sldChg>
      <pc:sldChg chg="add">
        <pc:chgData name="Steven Wallace" userId="f455ab06884d4394" providerId="LiveId" clId="{E891C2BD-28DF-4F57-B379-FE9E6A2E3328}" dt="2022-01-08T17:09:55.414" v="311" actId="2890"/>
        <pc:sldMkLst>
          <pc:docMk/>
          <pc:sldMk cId="4082080189" sldId="277"/>
        </pc:sldMkLst>
      </pc:sldChg>
      <pc:sldChg chg="modSp add mod">
        <pc:chgData name="Steven Wallace" userId="f455ab06884d4394" providerId="LiveId" clId="{E891C2BD-28DF-4F57-B379-FE9E6A2E3328}" dt="2022-01-08T17:15:30.726" v="366" actId="27636"/>
        <pc:sldMkLst>
          <pc:docMk/>
          <pc:sldMk cId="2657762176" sldId="278"/>
        </pc:sldMkLst>
        <pc:spChg chg="mod">
          <ac:chgData name="Steven Wallace" userId="f455ab06884d4394" providerId="LiveId" clId="{E891C2BD-28DF-4F57-B379-FE9E6A2E3328}" dt="2022-01-08T17:15:30.726" v="366" actId="27636"/>
          <ac:spMkLst>
            <pc:docMk/>
            <pc:sldMk cId="2657762176" sldId="278"/>
            <ac:spMk id="4" creationId="{8D35CFB7-361B-45D3-B49F-B8C7B5CD24EE}"/>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727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 Placeholder 3"/>
          <p:cNvSpPr>
            <a:spLocks noGrp="1"/>
          </p:cNvSpPr>
          <p:nvPr>
            <p:ph type="body" sz="quarter" idx="11" hasCustomPrompt="1"/>
          </p:nvPr>
        </p:nvSpPr>
        <p:spPr>
          <a:xfrm>
            <a:off x="3417456" y="5351835"/>
            <a:ext cx="2332180" cy="520700"/>
          </a:xfrm>
        </p:spPr>
        <p:txBody>
          <a:bodyPr>
            <a:normAutofit/>
          </a:bodyPr>
          <a:lstStyle>
            <a:lvl1pPr>
              <a:defRPr sz="1200"/>
            </a:lvl1pPr>
          </a:lstStyle>
          <a:p>
            <a:pPr lvl="0"/>
            <a:r>
              <a:rPr lang="en-US" dirty="0"/>
              <a:t>Add Your Subtitle</a:t>
            </a:r>
          </a:p>
        </p:txBody>
      </p:sp>
    </p:spTree>
    <p:extLst>
      <p:ext uri="{BB962C8B-B14F-4D97-AF65-F5344CB8AC3E}">
        <p14:creationId xmlns:p14="http://schemas.microsoft.com/office/powerpoint/2010/main" val="741639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 Placeholder 3"/>
          <p:cNvSpPr>
            <a:spLocks noGrp="1"/>
          </p:cNvSpPr>
          <p:nvPr>
            <p:ph type="body" sz="quarter" idx="11" hasCustomPrompt="1"/>
          </p:nvPr>
        </p:nvSpPr>
        <p:spPr>
          <a:xfrm>
            <a:off x="3417456" y="5351835"/>
            <a:ext cx="2332180" cy="520700"/>
          </a:xfrm>
        </p:spPr>
        <p:txBody>
          <a:bodyPr>
            <a:normAutofit/>
          </a:bodyPr>
          <a:lstStyle>
            <a:lvl1pPr>
              <a:defRPr sz="1200"/>
            </a:lvl1pPr>
          </a:lstStyle>
          <a:p>
            <a:pPr lvl="0"/>
            <a:r>
              <a:rPr lang="en-US" dirty="0"/>
              <a:t>Add Your Subtitle</a:t>
            </a:r>
          </a:p>
        </p:txBody>
      </p:sp>
      <p:sp>
        <p:nvSpPr>
          <p:cNvPr id="7" name="Title 1"/>
          <p:cNvSpPr>
            <a:spLocks noGrp="1"/>
          </p:cNvSpPr>
          <p:nvPr>
            <p:ph type="title" hasCustomPrompt="1"/>
          </p:nvPr>
        </p:nvSpPr>
        <p:spPr>
          <a:xfrm>
            <a:off x="1477820" y="2683880"/>
            <a:ext cx="5945908" cy="1589593"/>
          </a:xfrm>
        </p:spPr>
        <p:txBody>
          <a:bodyPr/>
          <a:lstStyle/>
          <a:p>
            <a:r>
              <a:rPr lang="en-US" dirty="0"/>
              <a:t>Add Your Title</a:t>
            </a:r>
          </a:p>
        </p:txBody>
      </p:sp>
    </p:spTree>
    <p:extLst>
      <p:ext uri="{BB962C8B-B14F-4D97-AF65-F5344CB8AC3E}">
        <p14:creationId xmlns:p14="http://schemas.microsoft.com/office/powerpoint/2010/main" val="2705998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285110" y="293814"/>
            <a:ext cx="8561903" cy="5085460"/>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229646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85110" y="293814"/>
            <a:ext cx="8561903" cy="5085460"/>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237552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85110" y="293814"/>
            <a:ext cx="8561903" cy="5085460"/>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7" name="Title 1"/>
          <p:cNvSpPr>
            <a:spLocks noGrp="1"/>
          </p:cNvSpPr>
          <p:nvPr>
            <p:ph type="title" hasCustomPrompt="1"/>
          </p:nvPr>
        </p:nvSpPr>
        <p:spPr>
          <a:xfrm>
            <a:off x="3001819" y="5505984"/>
            <a:ext cx="3024908" cy="693927"/>
          </a:xfrm>
        </p:spPr>
        <p:txBody>
          <a:bodyPr>
            <a:normAutofit/>
          </a:bodyPr>
          <a:lstStyle>
            <a:lvl1pPr>
              <a:defRPr sz="1200"/>
            </a:lvl1pPr>
          </a:lstStyle>
          <a:p>
            <a:r>
              <a:rPr lang="en-US" dirty="0"/>
              <a:t>Add Your Title</a:t>
            </a:r>
          </a:p>
        </p:txBody>
      </p:sp>
    </p:spTree>
    <p:extLst>
      <p:ext uri="{BB962C8B-B14F-4D97-AF65-F5344CB8AC3E}">
        <p14:creationId xmlns:p14="http://schemas.microsoft.com/office/powerpoint/2010/main" val="3028456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8" y="561832"/>
            <a:ext cx="8160063" cy="4486813"/>
          </a:xfrm>
        </p:spPr>
        <p:txBody>
          <a:bodyPr anchor="ctr"/>
          <a:lstStyle>
            <a:lvl1pPr marL="0" indent="0">
              <a:buFont typeface="Arial"/>
              <a:buNone/>
              <a:defRPr/>
            </a:lvl1pPr>
            <a:lvl2pPr marL="342900" indent="0">
              <a:buNone/>
              <a:defRPr/>
            </a:lvl2pPr>
            <a:lvl3pPr marL="685800" indent="0">
              <a:buFont typeface="Arial"/>
              <a:buNone/>
              <a:defRPr/>
            </a:lvl3pPr>
            <a:lvl4pPr marL="1028700" indent="0">
              <a:buFont typeface="Arial"/>
              <a:buNone/>
              <a:defRPr/>
            </a:lvl4pPr>
            <a:lvl5pPr marL="1371600"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5361520"/>
            <a:ext cx="8159750" cy="990253"/>
          </a:xfrm>
        </p:spPr>
        <p:txBody>
          <a:bodyPr>
            <a:normAutofit/>
          </a:bodyPr>
          <a:lstStyle>
            <a:lvl1pPr>
              <a:defRPr sz="1050" baseline="0"/>
            </a:lvl1pPr>
          </a:lstStyle>
          <a:p>
            <a:pPr lvl="0"/>
            <a:r>
              <a:rPr lang="en-US" dirty="0"/>
              <a:t>Add Verse Here</a:t>
            </a:r>
          </a:p>
        </p:txBody>
      </p:sp>
    </p:spTree>
    <p:extLst>
      <p:ext uri="{BB962C8B-B14F-4D97-AF65-F5344CB8AC3E}">
        <p14:creationId xmlns:p14="http://schemas.microsoft.com/office/powerpoint/2010/main" val="4268763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8" y="561829"/>
            <a:ext cx="8160063" cy="5805547"/>
          </a:xfrm>
        </p:spPr>
        <p:txBody>
          <a:bodyPr anchor="ctr"/>
          <a:lstStyle>
            <a:lvl1pPr marL="0" indent="0">
              <a:buFont typeface="Arial"/>
              <a:buNone/>
              <a:defRPr/>
            </a:lvl1pPr>
            <a:lvl2pPr marL="342900" indent="0">
              <a:buNone/>
              <a:defRPr/>
            </a:lvl2pPr>
            <a:lvl3pPr marL="685800" indent="0">
              <a:buFont typeface="Arial"/>
              <a:buNone/>
              <a:defRPr/>
            </a:lvl3pPr>
            <a:lvl4pPr marL="1028700" indent="0">
              <a:buFont typeface="Arial"/>
              <a:buNone/>
              <a:defRPr/>
            </a:lvl4pPr>
            <a:lvl5pPr marL="1371600" indent="0">
              <a:buFont typeface="Arial"/>
              <a:buNone/>
              <a:defRPr/>
            </a:lvl5pPr>
          </a:lstStyle>
          <a:p>
            <a:pPr lvl="0"/>
            <a:r>
              <a:rPr lang="en-US" dirty="0"/>
              <a:t>Add Your Text Here</a:t>
            </a:r>
          </a:p>
        </p:txBody>
      </p:sp>
    </p:spTree>
    <p:extLst>
      <p:ext uri="{BB962C8B-B14F-4D97-AF65-F5344CB8AC3E}">
        <p14:creationId xmlns:p14="http://schemas.microsoft.com/office/powerpoint/2010/main" val="345606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BFECD78-3C8E-49F2-8FAB-59489D168ABB}" type="datetimeFigureOut">
              <a:rPr lang="en-US" smtClean="0"/>
              <a:t>1/9/2022</a:t>
            </a:fld>
            <a:endParaRPr lang="en-US"/>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15068523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ctr" defTabSz="685800" rtl="0" eaLnBrk="1" latinLnBrk="0" hangingPunct="1">
        <a:spcBef>
          <a:spcPct val="0"/>
        </a:spcBef>
        <a:buNone/>
        <a:defRPr sz="3300" kern="1200">
          <a:solidFill>
            <a:srgbClr val="FCD985"/>
          </a:solidFill>
          <a:latin typeface="+mj-lt"/>
          <a:ea typeface="+mj-ea"/>
          <a:cs typeface="Adelle-Regular"/>
        </a:defRPr>
      </a:lvl1pPr>
    </p:titleStyle>
    <p:bodyStyle>
      <a:lvl1pPr marL="0" indent="0" algn="ctr" defTabSz="685800" rtl="0" eaLnBrk="1" latinLnBrk="0" hangingPunct="1">
        <a:spcBef>
          <a:spcPct val="20000"/>
        </a:spcBef>
        <a:buFont typeface="Arial"/>
        <a:buNone/>
        <a:defRPr sz="2250" kern="1200">
          <a:solidFill>
            <a:srgbClr val="673913"/>
          </a:solidFill>
          <a:latin typeface="+mn-lt"/>
          <a:ea typeface="+mn-ea"/>
          <a:cs typeface="Apple Chancery"/>
        </a:defRPr>
      </a:lvl1pPr>
      <a:lvl2pPr marL="685800" indent="-342900" algn="ctr" defTabSz="685800" rtl="0" eaLnBrk="1" latinLnBrk="0" hangingPunct="1">
        <a:spcBef>
          <a:spcPct val="20000"/>
        </a:spcBef>
        <a:buFont typeface="Arial"/>
        <a:buChar char="•"/>
        <a:defRPr sz="2250" kern="1200">
          <a:solidFill>
            <a:srgbClr val="673913"/>
          </a:solidFill>
          <a:latin typeface="+mn-lt"/>
          <a:ea typeface="+mn-ea"/>
          <a:cs typeface="Apple Chancery"/>
        </a:defRPr>
      </a:lvl2pPr>
      <a:lvl3pPr marL="685800" indent="0" algn="ctr" defTabSz="685800" rtl="0" eaLnBrk="1" latinLnBrk="0" hangingPunct="1">
        <a:spcBef>
          <a:spcPct val="20000"/>
        </a:spcBef>
        <a:buFont typeface="Arial" pitchFamily="34" charset="0"/>
        <a:buNone/>
        <a:defRPr sz="2250" kern="1200">
          <a:solidFill>
            <a:srgbClr val="673913"/>
          </a:solidFill>
          <a:latin typeface="+mn-lt"/>
          <a:ea typeface="+mn-ea"/>
          <a:cs typeface="Apple Chancery"/>
        </a:defRPr>
      </a:lvl3pPr>
      <a:lvl4pPr marL="1028700" indent="0" algn="ctr" defTabSz="685800" rtl="0" eaLnBrk="1" latinLnBrk="0" hangingPunct="1">
        <a:spcBef>
          <a:spcPct val="20000"/>
        </a:spcBef>
        <a:buFont typeface="Arial" pitchFamily="34" charset="0"/>
        <a:buNone/>
        <a:defRPr sz="2250" kern="1200">
          <a:solidFill>
            <a:srgbClr val="673913"/>
          </a:solidFill>
          <a:latin typeface="+mn-lt"/>
          <a:ea typeface="+mn-ea"/>
          <a:cs typeface="Apple Chancery"/>
        </a:defRPr>
      </a:lvl4pPr>
      <a:lvl5pPr marL="1371600" indent="0" algn="ctr" defTabSz="685800" rtl="0" eaLnBrk="1" latinLnBrk="0" hangingPunct="1">
        <a:spcBef>
          <a:spcPct val="20000"/>
        </a:spcBef>
        <a:buFont typeface="Arial" pitchFamily="34" charset="0"/>
        <a:buNone/>
        <a:defRPr sz="2250" kern="1200">
          <a:solidFill>
            <a:srgbClr val="673913"/>
          </a:solidFill>
          <a:latin typeface="+mn-lt"/>
          <a:ea typeface="+mn-ea"/>
          <a:cs typeface="Apple Chancery"/>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37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43DCF4-4B60-4B97-947E-C917B2B29D13}"/>
              </a:ext>
            </a:extLst>
          </p:cNvPr>
          <p:cNvSpPr txBox="1"/>
          <p:nvPr/>
        </p:nvSpPr>
        <p:spPr>
          <a:xfrm>
            <a:off x="424506" y="6027875"/>
            <a:ext cx="8214234" cy="707886"/>
          </a:xfrm>
          <a:prstGeom prst="rect">
            <a:avLst/>
          </a:prstGeom>
          <a:noFill/>
        </p:spPr>
        <p:txBody>
          <a:bodyPr wrap="square">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Scripture taken from the New King James Version®. </a:t>
            </a:r>
          </a:p>
          <a:p>
            <a:pPr marL="0" marR="0" lvl="0" indent="0" algn="r" defTabSz="685783"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Copyright © 1982 by Thomas Nelson. Used by permission. All rights reserved.</a:t>
            </a:r>
            <a:endPar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endParaRPr>
          </a:p>
        </p:txBody>
      </p:sp>
      <p:sp>
        <p:nvSpPr>
          <p:cNvPr id="4" name="TextBox 3">
            <a:extLst>
              <a:ext uri="{FF2B5EF4-FFF2-40B4-BE49-F238E27FC236}">
                <a16:creationId xmlns:a16="http://schemas.microsoft.com/office/drawing/2014/main" id="{171962DC-7DE8-4F69-8570-58EE77F6ED05}"/>
              </a:ext>
            </a:extLst>
          </p:cNvPr>
          <p:cNvSpPr txBox="1"/>
          <p:nvPr/>
        </p:nvSpPr>
        <p:spPr>
          <a:xfrm>
            <a:off x="3800492" y="4080018"/>
            <a:ext cx="1476687"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600" normalizeH="0" baseline="0" noProof="0" dirty="0">
                <a:ln>
                  <a:noFill/>
                </a:ln>
                <a:solidFill>
                  <a:prstClr val="white"/>
                </a:solidFill>
                <a:effectLst/>
                <a:uLnTx/>
                <a:uFillTx/>
                <a:latin typeface="Trebuchet MS"/>
                <a:ea typeface="+mn-ea"/>
                <a:cs typeface="+mn-cs"/>
              </a:rPr>
              <a:t>part 3</a:t>
            </a:r>
          </a:p>
        </p:txBody>
      </p:sp>
    </p:spTree>
    <p:extLst>
      <p:ext uri="{BB962C8B-B14F-4D97-AF65-F5344CB8AC3E}">
        <p14:creationId xmlns:p14="http://schemas.microsoft.com/office/powerpoint/2010/main" val="985807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4843" y="990316"/>
            <a:ext cx="8239835" cy="1400188"/>
          </a:xfrm>
        </p:spPr>
        <p:txBody>
          <a:bodyPr>
            <a:prstTxWarp prst="textPlain">
              <a:avLst/>
            </a:prstTxWarp>
          </a:bodyPr>
          <a:lstStyle/>
          <a:p>
            <a:r>
              <a:rPr lang="en-US" b="1" dirty="0">
                <a:ln>
                  <a:solidFill>
                    <a:schemeClr val="tx1"/>
                  </a:solidFill>
                </a:ln>
                <a:solidFill>
                  <a:schemeClr val="tx1"/>
                </a:solidFill>
                <a:effectLst>
                  <a:glow rad="139700">
                    <a:schemeClr val="accent5">
                      <a:satMod val="175000"/>
                      <a:alpha val="40000"/>
                    </a:schemeClr>
                  </a:glow>
                </a:effectLst>
                <a:latin typeface="Agency FB" panose="020B0503020202020204" pitchFamily="34" charset="0"/>
              </a:rPr>
              <a:t>H</a:t>
            </a:r>
            <a:r>
              <a:rPr lang="en-US" b="1" dirty="0">
                <a:ln w="28575">
                  <a:solidFill>
                    <a:schemeClr val="tx1"/>
                  </a:solidFill>
                </a:ln>
                <a:solidFill>
                  <a:schemeClr val="accent2"/>
                </a:solidFill>
                <a:effectLst>
                  <a:glow rad="139700">
                    <a:schemeClr val="accent5">
                      <a:satMod val="175000"/>
                      <a:alpha val="40000"/>
                    </a:schemeClr>
                  </a:glow>
                </a:effectLst>
                <a:latin typeface="Agency FB" panose="020B0503020202020204" pitchFamily="34" charset="0"/>
              </a:rPr>
              <a:t>OPE</a:t>
            </a:r>
          </a:p>
        </p:txBody>
      </p:sp>
      <p:sp>
        <p:nvSpPr>
          <p:cNvPr id="3" name="TextBox 2">
            <a:extLst>
              <a:ext uri="{FF2B5EF4-FFF2-40B4-BE49-F238E27FC236}">
                <a16:creationId xmlns:a16="http://schemas.microsoft.com/office/drawing/2014/main" id="{21765FDF-F215-4933-A498-DCE66B5FA712}"/>
              </a:ext>
            </a:extLst>
          </p:cNvPr>
          <p:cNvSpPr txBox="1"/>
          <p:nvPr/>
        </p:nvSpPr>
        <p:spPr>
          <a:xfrm>
            <a:off x="259535" y="5295331"/>
            <a:ext cx="2096750" cy="1569660"/>
          </a:xfrm>
          <a:prstGeom prst="rect">
            <a:avLst/>
          </a:prstGeom>
          <a:noFill/>
        </p:spPr>
        <p:txBody>
          <a:bodyPr wrap="square" rtlCol="0">
            <a:spAutoFit/>
          </a:bodyPr>
          <a:lstStyle/>
          <a:p>
            <a:pPr algn="ctr"/>
            <a:r>
              <a:rPr lang="en-US" sz="2400" dirty="0">
                <a:latin typeface="Segoe UI Black" panose="020B0A02040204020203" pitchFamily="34" charset="0"/>
                <a:ea typeface="Segoe UI Black" panose="020B0A02040204020203" pitchFamily="34" charset="0"/>
              </a:rPr>
              <a:t>Heb. 6:17-20</a:t>
            </a:r>
          </a:p>
          <a:p>
            <a:pPr algn="ctr"/>
            <a:r>
              <a:rPr lang="en-US" sz="2400" dirty="0">
                <a:latin typeface="Segoe UI Black" panose="020B0A02040204020203" pitchFamily="34" charset="0"/>
                <a:ea typeface="Segoe UI Black" panose="020B0A02040204020203" pitchFamily="34" charset="0"/>
              </a:rPr>
              <a:t>Col. 1:5</a:t>
            </a:r>
          </a:p>
          <a:p>
            <a:pPr algn="ctr"/>
            <a:r>
              <a:rPr lang="en-US" sz="2400" dirty="0">
                <a:latin typeface="Segoe UI Black" panose="020B0A02040204020203" pitchFamily="34" charset="0"/>
                <a:ea typeface="Segoe UI Black" panose="020B0A02040204020203" pitchFamily="34" charset="0"/>
              </a:rPr>
              <a:t>1 Pet. 1:3-5</a:t>
            </a:r>
          </a:p>
        </p:txBody>
      </p:sp>
      <p:sp>
        <p:nvSpPr>
          <p:cNvPr id="4" name="TextBox 3">
            <a:extLst>
              <a:ext uri="{FF2B5EF4-FFF2-40B4-BE49-F238E27FC236}">
                <a16:creationId xmlns:a16="http://schemas.microsoft.com/office/drawing/2014/main" id="{2194CEBA-ED01-4423-BD2B-BDE160EBDD19}"/>
              </a:ext>
            </a:extLst>
          </p:cNvPr>
          <p:cNvSpPr txBox="1"/>
          <p:nvPr/>
        </p:nvSpPr>
        <p:spPr>
          <a:xfrm rot="5400000">
            <a:off x="334303" y="3097124"/>
            <a:ext cx="1883529" cy="656917"/>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EAVEN</a:t>
            </a:r>
          </a:p>
        </p:txBody>
      </p:sp>
      <p:sp>
        <p:nvSpPr>
          <p:cNvPr id="2" name="TextBox 1">
            <a:extLst>
              <a:ext uri="{FF2B5EF4-FFF2-40B4-BE49-F238E27FC236}">
                <a16:creationId xmlns:a16="http://schemas.microsoft.com/office/drawing/2014/main" id="{9832067C-34A0-4A33-B3C7-A4584B6CE906}"/>
              </a:ext>
            </a:extLst>
          </p:cNvPr>
          <p:cNvSpPr txBox="1"/>
          <p:nvPr/>
        </p:nvSpPr>
        <p:spPr>
          <a:xfrm>
            <a:off x="3062786" y="4018058"/>
            <a:ext cx="5540991" cy="2616101"/>
          </a:xfrm>
          <a:prstGeom prst="wedgeRectCallout">
            <a:avLst>
              <a:gd name="adj1" fmla="val -69355"/>
              <a:gd name="adj2" fmla="val 23321"/>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b="1" dirty="0">
                <a:effectLst/>
                <a:latin typeface="Segoe UI" panose="020B0502040204020203" pitchFamily="34" charset="0"/>
                <a:ea typeface="Times New Roman" panose="02020603050405020304" pitchFamily="18" charset="0"/>
              </a:rPr>
              <a:t>“because of the </a:t>
            </a:r>
            <a:r>
              <a:rPr lang="en-US" sz="3600" spc="300" dirty="0">
                <a:ln w="19050">
                  <a:solidFill>
                    <a:srgbClr val="320201"/>
                  </a:solidFill>
                </a:ln>
                <a:solidFill>
                  <a:schemeClr val="tx1"/>
                </a:solidFill>
                <a:effectLst/>
                <a:latin typeface="Segoe UI Black" panose="020B0A02040204020203" pitchFamily="34" charset="0"/>
                <a:ea typeface="Segoe UI Black" panose="020B0A02040204020203" pitchFamily="34" charset="0"/>
              </a:rPr>
              <a:t>HOPE</a:t>
            </a:r>
            <a:r>
              <a:rPr lang="en-US" sz="3200" b="1" dirty="0">
                <a:effectLst/>
                <a:latin typeface="Segoe UI" panose="020B0502040204020203" pitchFamily="34" charset="0"/>
                <a:ea typeface="Times New Roman" panose="02020603050405020304" pitchFamily="18" charset="0"/>
              </a:rPr>
              <a:t> </a:t>
            </a:r>
            <a:r>
              <a:rPr lang="en-US" sz="3200" b="1" u="sng" dirty="0">
                <a:effectLst/>
                <a:latin typeface="Segoe UI" panose="020B0502040204020203" pitchFamily="34" charset="0"/>
                <a:ea typeface="Times New Roman" panose="02020603050405020304" pitchFamily="18" charset="0"/>
              </a:rPr>
              <a:t>which is laid up for you in heaven</a:t>
            </a:r>
            <a:r>
              <a:rPr lang="en-US" sz="3200" b="1" dirty="0">
                <a:effectLst/>
                <a:latin typeface="Segoe UI" panose="020B0502040204020203" pitchFamily="34" charset="0"/>
                <a:ea typeface="Times New Roman" panose="02020603050405020304" pitchFamily="18" charset="0"/>
              </a:rPr>
              <a:t>, of which you heard before in the word of the truth of the gospel.” </a:t>
            </a:r>
            <a:endParaRPr lang="en-US" sz="3200" b="1" dirty="0"/>
          </a:p>
        </p:txBody>
      </p:sp>
      <p:sp>
        <p:nvSpPr>
          <p:cNvPr id="5" name="Rectangle 4">
            <a:extLst>
              <a:ext uri="{FF2B5EF4-FFF2-40B4-BE49-F238E27FC236}">
                <a16:creationId xmlns:a16="http://schemas.microsoft.com/office/drawing/2014/main" id="{EC05F862-3CC1-48C4-B346-B36455BB91BE}"/>
              </a:ext>
            </a:extLst>
          </p:cNvPr>
          <p:cNvSpPr/>
          <p:nvPr/>
        </p:nvSpPr>
        <p:spPr>
          <a:xfrm>
            <a:off x="620017" y="5721658"/>
            <a:ext cx="1360863" cy="372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47256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4843" y="990316"/>
            <a:ext cx="8239835" cy="1400188"/>
          </a:xfrm>
        </p:spPr>
        <p:txBody>
          <a:bodyPr>
            <a:prstTxWarp prst="textPlain">
              <a:avLst/>
            </a:prstTxWarp>
          </a:bodyPr>
          <a:lstStyle/>
          <a:p>
            <a:r>
              <a:rPr lang="en-US" b="1" dirty="0">
                <a:ln>
                  <a:solidFill>
                    <a:schemeClr val="tx1"/>
                  </a:solidFill>
                </a:ln>
                <a:solidFill>
                  <a:schemeClr val="tx1"/>
                </a:solidFill>
                <a:effectLst>
                  <a:glow rad="139700">
                    <a:schemeClr val="accent5">
                      <a:satMod val="175000"/>
                      <a:alpha val="40000"/>
                    </a:schemeClr>
                  </a:glow>
                </a:effectLst>
                <a:latin typeface="Agency FB" panose="020B0503020202020204" pitchFamily="34" charset="0"/>
              </a:rPr>
              <a:t>HO</a:t>
            </a:r>
            <a:r>
              <a:rPr lang="en-US" b="1" dirty="0">
                <a:ln w="28575">
                  <a:solidFill>
                    <a:schemeClr val="tx1"/>
                  </a:solidFill>
                </a:ln>
                <a:solidFill>
                  <a:schemeClr val="accent2"/>
                </a:solidFill>
                <a:effectLst>
                  <a:glow rad="139700">
                    <a:schemeClr val="accent5">
                      <a:satMod val="175000"/>
                      <a:alpha val="40000"/>
                    </a:schemeClr>
                  </a:glow>
                </a:effectLst>
                <a:latin typeface="Agency FB" panose="020B0503020202020204" pitchFamily="34" charset="0"/>
              </a:rPr>
              <a:t>PE</a:t>
            </a:r>
          </a:p>
        </p:txBody>
      </p:sp>
      <p:sp>
        <p:nvSpPr>
          <p:cNvPr id="9" name="TextBox 8">
            <a:extLst>
              <a:ext uri="{FF2B5EF4-FFF2-40B4-BE49-F238E27FC236}">
                <a16:creationId xmlns:a16="http://schemas.microsoft.com/office/drawing/2014/main" id="{4364267A-7963-4143-8DE3-E95B7E43AE5E}"/>
              </a:ext>
            </a:extLst>
          </p:cNvPr>
          <p:cNvSpPr txBox="1"/>
          <p:nvPr/>
        </p:nvSpPr>
        <p:spPr>
          <a:xfrm>
            <a:off x="2509483" y="5308976"/>
            <a:ext cx="19061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Heb. 3:1-6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Acts </a:t>
            </a:r>
            <a:b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b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13:22-33</a:t>
            </a:r>
          </a:p>
        </p:txBody>
      </p:sp>
      <p:sp>
        <p:nvSpPr>
          <p:cNvPr id="7" name="TextBox 6">
            <a:extLst>
              <a:ext uri="{FF2B5EF4-FFF2-40B4-BE49-F238E27FC236}">
                <a16:creationId xmlns:a16="http://schemas.microsoft.com/office/drawing/2014/main" id="{7031495F-F6EC-4E46-9B17-30CA9309E48A}"/>
              </a:ext>
            </a:extLst>
          </p:cNvPr>
          <p:cNvSpPr txBox="1"/>
          <p:nvPr/>
        </p:nvSpPr>
        <p:spPr>
          <a:xfrm rot="5400000">
            <a:off x="3171977" y="3131704"/>
            <a:ext cx="1883529" cy="634461"/>
          </a:xfrm>
          <a:prstGeom prst="rect">
            <a:avLst/>
          </a:prstGeom>
          <a:noFill/>
        </p:spPr>
        <p:txBody>
          <a:bodyPr vert="wordArtVert"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N</a:t>
            </a:r>
            <a:r>
              <a:rPr lang="en-US" dirty="0">
                <a:ln>
                  <a:solidFill>
                    <a:sysClr val="windowText" lastClr="000000"/>
                  </a:solidFill>
                </a:ln>
                <a:latin typeface="Segoe UI Black" panose="020B0A02040204020203" pitchFamily="34" charset="0"/>
                <a:ea typeface="Segoe UI Black" panose="020B0A02040204020203" pitchFamily="34" charset="0"/>
              </a:rPr>
              <a:t>LY</a:t>
            </a:r>
          </a:p>
        </p:txBody>
      </p:sp>
      <p:sp>
        <p:nvSpPr>
          <p:cNvPr id="10" name="TextBox 9">
            <a:extLst>
              <a:ext uri="{FF2B5EF4-FFF2-40B4-BE49-F238E27FC236}">
                <a16:creationId xmlns:a16="http://schemas.microsoft.com/office/drawing/2014/main" id="{62000B4B-9B3B-476C-9A82-DEDDD2DB3108}"/>
              </a:ext>
            </a:extLst>
          </p:cNvPr>
          <p:cNvSpPr txBox="1"/>
          <p:nvPr/>
        </p:nvSpPr>
        <p:spPr>
          <a:xfrm>
            <a:off x="2654492" y="2507170"/>
            <a:ext cx="1046328" cy="345380"/>
          </a:xfrm>
          <a:prstGeom prst="rect">
            <a:avLst/>
          </a:prstGeom>
          <a:noFill/>
        </p:spPr>
        <p:txBody>
          <a:bodyPr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SO</a:t>
            </a:r>
          </a:p>
        </p:txBody>
      </p:sp>
      <p:sp>
        <p:nvSpPr>
          <p:cNvPr id="11" name="TextBox 10">
            <a:extLst>
              <a:ext uri="{FF2B5EF4-FFF2-40B4-BE49-F238E27FC236}">
                <a16:creationId xmlns:a16="http://schemas.microsoft.com/office/drawing/2014/main" id="{F31730E5-D392-4640-94EB-02DB11D1BB35}"/>
              </a:ext>
            </a:extLst>
          </p:cNvPr>
          <p:cNvSpPr txBox="1"/>
          <p:nvPr/>
        </p:nvSpPr>
        <p:spPr>
          <a:xfrm rot="5400000">
            <a:off x="334303" y="3097124"/>
            <a:ext cx="1883529" cy="656917"/>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EAVEN</a:t>
            </a:r>
          </a:p>
        </p:txBody>
      </p:sp>
      <p:sp>
        <p:nvSpPr>
          <p:cNvPr id="12" name="TextBox 11">
            <a:extLst>
              <a:ext uri="{FF2B5EF4-FFF2-40B4-BE49-F238E27FC236}">
                <a16:creationId xmlns:a16="http://schemas.microsoft.com/office/drawing/2014/main" id="{DD6D06AB-86E2-4775-B191-97C4836A7E83}"/>
              </a:ext>
            </a:extLst>
          </p:cNvPr>
          <p:cNvSpPr txBox="1"/>
          <p:nvPr/>
        </p:nvSpPr>
        <p:spPr>
          <a:xfrm>
            <a:off x="259535" y="5295331"/>
            <a:ext cx="2096750" cy="1569660"/>
          </a:xfrm>
          <a:prstGeom prst="rect">
            <a:avLst/>
          </a:prstGeom>
          <a:noFill/>
        </p:spPr>
        <p:txBody>
          <a:bodyPr wrap="square" rtlCol="0">
            <a:spAutoFit/>
          </a:bodyPr>
          <a:lstStyle/>
          <a:p>
            <a:pPr algn="ctr"/>
            <a:r>
              <a:rPr lang="en-US" sz="2400" dirty="0">
                <a:latin typeface="Segoe UI Black" panose="020B0A02040204020203" pitchFamily="34" charset="0"/>
                <a:ea typeface="Segoe UI Black" panose="020B0A02040204020203" pitchFamily="34" charset="0"/>
              </a:rPr>
              <a:t>Heb. 6:17-20</a:t>
            </a:r>
          </a:p>
          <a:p>
            <a:pPr algn="ctr"/>
            <a:r>
              <a:rPr lang="en-US" sz="2400" dirty="0">
                <a:latin typeface="Segoe UI Black" panose="020B0A02040204020203" pitchFamily="34" charset="0"/>
                <a:ea typeface="Segoe UI Black" panose="020B0A02040204020203" pitchFamily="34" charset="0"/>
              </a:rPr>
              <a:t>Col. 1:5</a:t>
            </a:r>
          </a:p>
          <a:p>
            <a:pPr algn="ctr"/>
            <a:r>
              <a:rPr lang="en-US" sz="2400" dirty="0">
                <a:latin typeface="Segoe UI Black" panose="020B0A02040204020203" pitchFamily="34" charset="0"/>
                <a:ea typeface="Segoe UI Black" panose="020B0A02040204020203" pitchFamily="34" charset="0"/>
              </a:rPr>
              <a:t>1 Pet. 1:3-5</a:t>
            </a:r>
          </a:p>
        </p:txBody>
      </p:sp>
    </p:spTree>
    <p:extLst>
      <p:ext uri="{BB962C8B-B14F-4D97-AF65-F5344CB8AC3E}">
        <p14:creationId xmlns:p14="http://schemas.microsoft.com/office/powerpoint/2010/main" val="81106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4843" y="990316"/>
            <a:ext cx="8239835" cy="1400188"/>
          </a:xfrm>
          <a:ln w="28575">
            <a:noFill/>
          </a:ln>
        </p:spPr>
        <p:txBody>
          <a:bodyPr>
            <a:prstTxWarp prst="textPlain">
              <a:avLst/>
            </a:prstTxWarp>
          </a:bodyPr>
          <a:lstStyle/>
          <a:p>
            <a:r>
              <a:rPr lang="en-US" b="1" dirty="0">
                <a:ln>
                  <a:solidFill>
                    <a:schemeClr val="tx1"/>
                  </a:solidFill>
                </a:ln>
                <a:solidFill>
                  <a:schemeClr val="tx1"/>
                </a:solidFill>
                <a:effectLst>
                  <a:glow rad="139700">
                    <a:schemeClr val="accent5">
                      <a:satMod val="175000"/>
                      <a:alpha val="40000"/>
                    </a:schemeClr>
                  </a:glow>
                </a:effectLst>
                <a:latin typeface="Agency FB" panose="020B0503020202020204" pitchFamily="34" charset="0"/>
              </a:rPr>
              <a:t>HOP</a:t>
            </a:r>
            <a:r>
              <a:rPr lang="en-US" b="1" dirty="0">
                <a:ln w="28575">
                  <a:solidFill>
                    <a:schemeClr val="tx1"/>
                  </a:solidFill>
                </a:ln>
                <a:solidFill>
                  <a:schemeClr val="accent2"/>
                </a:solidFill>
                <a:effectLst>
                  <a:glow rad="139700">
                    <a:schemeClr val="accent5">
                      <a:satMod val="175000"/>
                      <a:alpha val="40000"/>
                    </a:schemeClr>
                  </a:glow>
                </a:effectLst>
                <a:latin typeface="Agency FB" panose="020B0503020202020204" pitchFamily="34" charset="0"/>
              </a:rPr>
              <a:t>E</a:t>
            </a:r>
          </a:p>
        </p:txBody>
      </p:sp>
      <p:sp>
        <p:nvSpPr>
          <p:cNvPr id="11" name="TextBox 10">
            <a:extLst>
              <a:ext uri="{FF2B5EF4-FFF2-40B4-BE49-F238E27FC236}">
                <a16:creationId xmlns:a16="http://schemas.microsoft.com/office/drawing/2014/main" id="{648AEAFB-E520-409C-A299-53DBE86D9EBC}"/>
              </a:ext>
            </a:extLst>
          </p:cNvPr>
          <p:cNvSpPr txBox="1"/>
          <p:nvPr/>
        </p:nvSpPr>
        <p:spPr>
          <a:xfrm>
            <a:off x="4786385" y="5304433"/>
            <a:ext cx="19061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Heb. 10:23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Rom. </a:t>
            </a:r>
            <a:b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b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4:18-25</a:t>
            </a:r>
          </a:p>
        </p:txBody>
      </p:sp>
      <p:sp>
        <p:nvSpPr>
          <p:cNvPr id="12" name="TextBox 11">
            <a:extLst>
              <a:ext uri="{FF2B5EF4-FFF2-40B4-BE49-F238E27FC236}">
                <a16:creationId xmlns:a16="http://schemas.microsoft.com/office/drawing/2014/main" id="{F6D316B1-143D-4E79-860D-297D8A1FDB17}"/>
              </a:ext>
            </a:extLst>
          </p:cNvPr>
          <p:cNvSpPr txBox="1"/>
          <p:nvPr/>
        </p:nvSpPr>
        <p:spPr>
          <a:xfrm rot="5400000">
            <a:off x="3171977" y="3131704"/>
            <a:ext cx="1883529" cy="634461"/>
          </a:xfrm>
          <a:prstGeom prst="rect">
            <a:avLst/>
          </a:prstGeom>
          <a:noFill/>
        </p:spPr>
        <p:txBody>
          <a:bodyPr vert="wordArtVert"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N</a:t>
            </a:r>
            <a:r>
              <a:rPr lang="en-US" dirty="0">
                <a:ln>
                  <a:solidFill>
                    <a:sysClr val="windowText" lastClr="000000"/>
                  </a:solidFill>
                </a:ln>
                <a:latin typeface="Segoe UI Black" panose="020B0A02040204020203" pitchFamily="34" charset="0"/>
                <a:ea typeface="Segoe UI Black" panose="020B0A02040204020203" pitchFamily="34" charset="0"/>
              </a:rPr>
              <a:t>LY</a:t>
            </a:r>
          </a:p>
        </p:txBody>
      </p:sp>
      <p:sp>
        <p:nvSpPr>
          <p:cNvPr id="13" name="TextBox 12">
            <a:extLst>
              <a:ext uri="{FF2B5EF4-FFF2-40B4-BE49-F238E27FC236}">
                <a16:creationId xmlns:a16="http://schemas.microsoft.com/office/drawing/2014/main" id="{F8201DDA-0D56-4985-B955-84CBCD54A390}"/>
              </a:ext>
            </a:extLst>
          </p:cNvPr>
          <p:cNvSpPr txBox="1"/>
          <p:nvPr/>
        </p:nvSpPr>
        <p:spPr>
          <a:xfrm>
            <a:off x="2654492" y="2507170"/>
            <a:ext cx="1046328" cy="345380"/>
          </a:xfrm>
          <a:prstGeom prst="rect">
            <a:avLst/>
          </a:prstGeom>
          <a:noFill/>
        </p:spPr>
        <p:txBody>
          <a:bodyPr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SO</a:t>
            </a:r>
          </a:p>
        </p:txBody>
      </p:sp>
      <p:sp>
        <p:nvSpPr>
          <p:cNvPr id="14" name="TextBox 13">
            <a:extLst>
              <a:ext uri="{FF2B5EF4-FFF2-40B4-BE49-F238E27FC236}">
                <a16:creationId xmlns:a16="http://schemas.microsoft.com/office/drawing/2014/main" id="{2796FD74-F55A-4019-8CBF-393CE947F1BC}"/>
              </a:ext>
            </a:extLst>
          </p:cNvPr>
          <p:cNvSpPr txBox="1"/>
          <p:nvPr/>
        </p:nvSpPr>
        <p:spPr>
          <a:xfrm rot="5400000">
            <a:off x="334303" y="3097124"/>
            <a:ext cx="1883529" cy="656917"/>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EAVEN</a:t>
            </a:r>
          </a:p>
        </p:txBody>
      </p:sp>
      <p:sp>
        <p:nvSpPr>
          <p:cNvPr id="15" name="TextBox 14">
            <a:extLst>
              <a:ext uri="{FF2B5EF4-FFF2-40B4-BE49-F238E27FC236}">
                <a16:creationId xmlns:a16="http://schemas.microsoft.com/office/drawing/2014/main" id="{7ABAD6DE-D3F6-4CD6-AEED-91AEE91E4618}"/>
              </a:ext>
            </a:extLst>
          </p:cNvPr>
          <p:cNvSpPr txBox="1"/>
          <p:nvPr/>
        </p:nvSpPr>
        <p:spPr>
          <a:xfrm rot="5400000">
            <a:off x="4857998" y="3015554"/>
            <a:ext cx="1996056" cy="825690"/>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ROMISE</a:t>
            </a:r>
          </a:p>
        </p:txBody>
      </p:sp>
      <p:sp>
        <p:nvSpPr>
          <p:cNvPr id="16" name="TextBox 15">
            <a:extLst>
              <a:ext uri="{FF2B5EF4-FFF2-40B4-BE49-F238E27FC236}">
                <a16:creationId xmlns:a16="http://schemas.microsoft.com/office/drawing/2014/main" id="{7DCF241E-54DC-4832-A3D1-8DA7E4887C15}"/>
              </a:ext>
            </a:extLst>
          </p:cNvPr>
          <p:cNvSpPr txBox="1"/>
          <p:nvPr/>
        </p:nvSpPr>
        <p:spPr>
          <a:xfrm>
            <a:off x="2509483" y="5308976"/>
            <a:ext cx="19061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Heb. 3:1-6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Acts </a:t>
            </a:r>
            <a:b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b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13:22-33</a:t>
            </a:r>
          </a:p>
        </p:txBody>
      </p:sp>
      <p:sp>
        <p:nvSpPr>
          <p:cNvPr id="17" name="TextBox 16">
            <a:extLst>
              <a:ext uri="{FF2B5EF4-FFF2-40B4-BE49-F238E27FC236}">
                <a16:creationId xmlns:a16="http://schemas.microsoft.com/office/drawing/2014/main" id="{9F2F021E-830E-485E-B9B1-D653A3D56914}"/>
              </a:ext>
            </a:extLst>
          </p:cNvPr>
          <p:cNvSpPr txBox="1"/>
          <p:nvPr/>
        </p:nvSpPr>
        <p:spPr>
          <a:xfrm>
            <a:off x="259535" y="5295331"/>
            <a:ext cx="2096750" cy="1569660"/>
          </a:xfrm>
          <a:prstGeom prst="rect">
            <a:avLst/>
          </a:prstGeom>
          <a:noFill/>
        </p:spPr>
        <p:txBody>
          <a:bodyPr wrap="square" rtlCol="0">
            <a:spAutoFit/>
          </a:bodyPr>
          <a:lstStyle/>
          <a:p>
            <a:pPr algn="ctr"/>
            <a:r>
              <a:rPr lang="en-US" sz="2400" dirty="0">
                <a:latin typeface="Segoe UI Black" panose="020B0A02040204020203" pitchFamily="34" charset="0"/>
                <a:ea typeface="Segoe UI Black" panose="020B0A02040204020203" pitchFamily="34" charset="0"/>
              </a:rPr>
              <a:t>Heb. 6:17-20</a:t>
            </a:r>
          </a:p>
          <a:p>
            <a:pPr algn="ctr"/>
            <a:r>
              <a:rPr lang="en-US" sz="2400" dirty="0">
                <a:latin typeface="Segoe UI Black" panose="020B0A02040204020203" pitchFamily="34" charset="0"/>
                <a:ea typeface="Segoe UI Black" panose="020B0A02040204020203" pitchFamily="34" charset="0"/>
              </a:rPr>
              <a:t>Col. 1:5</a:t>
            </a:r>
          </a:p>
          <a:p>
            <a:pPr algn="ctr"/>
            <a:r>
              <a:rPr lang="en-US" sz="2400" dirty="0">
                <a:latin typeface="Segoe UI Black" panose="020B0A02040204020203" pitchFamily="34" charset="0"/>
                <a:ea typeface="Segoe UI Black" panose="020B0A02040204020203" pitchFamily="34" charset="0"/>
              </a:rPr>
              <a:t>1 Pet. 1:3-5</a:t>
            </a:r>
          </a:p>
        </p:txBody>
      </p:sp>
    </p:spTree>
    <p:extLst>
      <p:ext uri="{BB962C8B-B14F-4D97-AF65-F5344CB8AC3E}">
        <p14:creationId xmlns:p14="http://schemas.microsoft.com/office/powerpoint/2010/main" val="82944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1000"/>
                                        <p:tgtEl>
                                          <p:spTgt spid="1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35CFB7-361B-45D3-B49F-B8C7B5CD24EE}"/>
              </a:ext>
            </a:extLst>
          </p:cNvPr>
          <p:cNvSpPr>
            <a:spLocks noGrp="1"/>
          </p:cNvSpPr>
          <p:nvPr>
            <p:ph type="body" sz="quarter" idx="13"/>
          </p:nvPr>
        </p:nvSpPr>
        <p:spPr/>
        <p:txBody>
          <a:bodyPr>
            <a:normAutofit/>
          </a:bodyPr>
          <a:lstStyle/>
          <a:p>
            <a:r>
              <a:rPr lang="en-US" sz="4400" b="1" i="0" u="none" strike="noStrike" baseline="300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34  </a:t>
            </a:r>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My covenant I will not break, Nor alter the word that has gone out of My lips.</a:t>
            </a:r>
          </a:p>
          <a:p>
            <a:r>
              <a:rPr lang="en-US" sz="4400" b="1" i="0" u="none" strike="noStrike" baseline="300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35  </a:t>
            </a:r>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Once I have sworn by My holiness; I will not lie to David:</a:t>
            </a:r>
          </a:p>
          <a:p>
            <a:br>
              <a:rPr lang="en-US" sz="32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br>
            <a:r>
              <a:rPr lang="en-US" sz="32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PSALM 89:34-37</a:t>
            </a:r>
            <a:endParaRPr lang="en-US" sz="36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16919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35CFB7-361B-45D3-B49F-B8C7B5CD24EE}"/>
              </a:ext>
            </a:extLst>
          </p:cNvPr>
          <p:cNvSpPr>
            <a:spLocks noGrp="1"/>
          </p:cNvSpPr>
          <p:nvPr>
            <p:ph type="body" sz="quarter" idx="13"/>
          </p:nvPr>
        </p:nvSpPr>
        <p:spPr/>
        <p:txBody>
          <a:bodyPr>
            <a:normAutofit lnSpcReduction="10000"/>
          </a:bodyPr>
          <a:lstStyle/>
          <a:p>
            <a:r>
              <a:rPr lang="en-US" sz="4400" b="1" i="0" u="none" strike="noStrike" baseline="300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36 </a:t>
            </a:r>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His seed shall endure forever, And his throne as the sun before Me;</a:t>
            </a:r>
          </a:p>
          <a:p>
            <a:r>
              <a:rPr lang="en-US" sz="4400" b="1" i="0" u="none" strike="noStrike" baseline="300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37 </a:t>
            </a:r>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It shall be established forever like the moon, Even [like] the faithful witness in the sky." Selah</a:t>
            </a:r>
          </a:p>
          <a:p>
            <a:br>
              <a:rPr lang="en-US" sz="32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br>
            <a:r>
              <a:rPr lang="en-US" sz="32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PSALM 89:34-37</a:t>
            </a:r>
          </a:p>
        </p:txBody>
      </p:sp>
    </p:spTree>
    <p:extLst>
      <p:ext uri="{BB962C8B-B14F-4D97-AF65-F5344CB8AC3E}">
        <p14:creationId xmlns:p14="http://schemas.microsoft.com/office/powerpoint/2010/main" val="265776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35CFB7-361B-45D3-B49F-B8C7B5CD24EE}"/>
              </a:ext>
            </a:extLst>
          </p:cNvPr>
          <p:cNvSpPr>
            <a:spLocks noGrp="1"/>
          </p:cNvSpPr>
          <p:nvPr>
            <p:ph type="body" sz="quarter" idx="13"/>
          </p:nvPr>
        </p:nvSpPr>
        <p:spPr/>
        <p:txBody>
          <a:bodyPr>
            <a:normAutofit/>
          </a:bodyPr>
          <a:lstStyle/>
          <a:p>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"God </a:t>
            </a:r>
            <a:r>
              <a:rPr lang="en-US" sz="4400" b="1" i="1"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is</a:t>
            </a:r>
            <a:r>
              <a:rPr lang="en-US" sz="4400" b="1" i="0" u="none" strike="noStrike" baseline="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 not a man, that He should lie, Nor a son of man, that He should repent. Has He said, and will He not do? Or has He spoken, and will He not make it good?”</a:t>
            </a:r>
          </a:p>
          <a:p>
            <a:r>
              <a:rPr lang="en-US" sz="32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rPr>
              <a:t>NUMBERS 23:19</a:t>
            </a:r>
            <a:endParaRPr lang="en-US" sz="3600" dirty="0">
              <a:ln w="19050">
                <a:solidFill>
                  <a:schemeClr val="bg1"/>
                </a:solidFill>
              </a:ln>
              <a:solidFill>
                <a:schemeClr val="tx1"/>
              </a:solidFill>
              <a:effectLst>
                <a:glow rad="127000">
                  <a:schemeClr val="bg1"/>
                </a:glow>
              </a:effectLst>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8208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4843" y="990316"/>
            <a:ext cx="8239835" cy="1400188"/>
          </a:xfrm>
        </p:spPr>
        <p:txBody>
          <a:bodyPr>
            <a:prstTxWarp prst="textPlain">
              <a:avLst/>
            </a:prstTxWarp>
          </a:bodyPr>
          <a:lstStyle/>
          <a:p>
            <a:r>
              <a:rPr lang="en-US" b="1" dirty="0">
                <a:ln>
                  <a:solidFill>
                    <a:schemeClr val="tx1"/>
                  </a:solidFill>
                </a:ln>
                <a:solidFill>
                  <a:schemeClr val="tx1"/>
                </a:solidFill>
                <a:effectLst>
                  <a:glow rad="139700">
                    <a:schemeClr val="accent5">
                      <a:satMod val="175000"/>
                      <a:alpha val="40000"/>
                    </a:schemeClr>
                  </a:glow>
                </a:effectLst>
                <a:latin typeface="Agency FB" panose="020B0503020202020204" pitchFamily="34" charset="0"/>
              </a:rPr>
              <a:t>HOP</a:t>
            </a:r>
            <a:r>
              <a:rPr lang="en-US" b="1" dirty="0">
                <a:ln>
                  <a:solidFill>
                    <a:schemeClr val="tx1"/>
                  </a:solidFill>
                </a:ln>
                <a:solidFill>
                  <a:schemeClr val="accent3"/>
                </a:solidFill>
                <a:effectLst>
                  <a:glow rad="139700">
                    <a:schemeClr val="accent5">
                      <a:satMod val="175000"/>
                      <a:alpha val="40000"/>
                    </a:schemeClr>
                  </a:glow>
                </a:effectLst>
                <a:latin typeface="Agency FB" panose="020B0503020202020204" pitchFamily="34" charset="0"/>
              </a:rPr>
              <a:t>E</a:t>
            </a:r>
          </a:p>
        </p:txBody>
      </p:sp>
      <p:sp>
        <p:nvSpPr>
          <p:cNvPr id="13" name="TextBox 12">
            <a:extLst>
              <a:ext uri="{FF2B5EF4-FFF2-40B4-BE49-F238E27FC236}">
                <a16:creationId xmlns:a16="http://schemas.microsoft.com/office/drawing/2014/main" id="{1A7069AD-3A3D-4FF4-BCFF-5467D242FF6E}"/>
              </a:ext>
            </a:extLst>
          </p:cNvPr>
          <p:cNvSpPr txBox="1"/>
          <p:nvPr/>
        </p:nvSpPr>
        <p:spPr>
          <a:xfrm rot="5400000">
            <a:off x="3171977" y="3131704"/>
            <a:ext cx="1883529" cy="634461"/>
          </a:xfrm>
          <a:prstGeom prst="rect">
            <a:avLst/>
          </a:prstGeom>
          <a:noFill/>
        </p:spPr>
        <p:txBody>
          <a:bodyPr vert="wordArtVert"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N</a:t>
            </a:r>
            <a:r>
              <a:rPr lang="en-US" dirty="0">
                <a:ln>
                  <a:solidFill>
                    <a:sysClr val="windowText" lastClr="000000"/>
                  </a:solidFill>
                </a:ln>
                <a:latin typeface="Segoe UI Black" panose="020B0A02040204020203" pitchFamily="34" charset="0"/>
                <a:ea typeface="Segoe UI Black" panose="020B0A02040204020203" pitchFamily="34" charset="0"/>
              </a:rPr>
              <a:t>LY</a:t>
            </a:r>
          </a:p>
        </p:txBody>
      </p:sp>
      <p:sp>
        <p:nvSpPr>
          <p:cNvPr id="14" name="TextBox 13">
            <a:extLst>
              <a:ext uri="{FF2B5EF4-FFF2-40B4-BE49-F238E27FC236}">
                <a16:creationId xmlns:a16="http://schemas.microsoft.com/office/drawing/2014/main" id="{CA40377A-27DB-4A05-8428-E612A4F68994}"/>
              </a:ext>
            </a:extLst>
          </p:cNvPr>
          <p:cNvSpPr txBox="1"/>
          <p:nvPr/>
        </p:nvSpPr>
        <p:spPr>
          <a:xfrm>
            <a:off x="2654492" y="2507170"/>
            <a:ext cx="1046328" cy="345380"/>
          </a:xfrm>
          <a:prstGeom prst="rect">
            <a:avLst/>
          </a:prstGeom>
          <a:noFill/>
        </p:spPr>
        <p:txBody>
          <a:bodyPr wrap="none" rtlCol="0">
            <a:prstTxWarp prst="textPlain">
              <a:avLst/>
            </a:prstTxWarp>
            <a:spAutoFit/>
          </a:bodyPr>
          <a:lstStyle/>
          <a:p>
            <a:r>
              <a:rPr lang="en-US" dirty="0">
                <a:ln w="38100">
                  <a:solidFill>
                    <a:schemeClr val="tx1"/>
                  </a:solidFill>
                </a:ln>
                <a:solidFill>
                  <a:srgbClr val="00B0F0"/>
                </a:solidFill>
                <a:latin typeface="Segoe UI Black" panose="020B0A02040204020203" pitchFamily="34" charset="0"/>
                <a:ea typeface="Segoe UI Black" panose="020B0A02040204020203" pitchFamily="34" charset="0"/>
              </a:rPr>
              <a:t>SO</a:t>
            </a:r>
          </a:p>
        </p:txBody>
      </p:sp>
      <p:sp>
        <p:nvSpPr>
          <p:cNvPr id="15" name="TextBox 14">
            <a:extLst>
              <a:ext uri="{FF2B5EF4-FFF2-40B4-BE49-F238E27FC236}">
                <a16:creationId xmlns:a16="http://schemas.microsoft.com/office/drawing/2014/main" id="{1C672E42-3B9E-4AF6-AC9D-C0450A2C32C4}"/>
              </a:ext>
            </a:extLst>
          </p:cNvPr>
          <p:cNvSpPr txBox="1"/>
          <p:nvPr/>
        </p:nvSpPr>
        <p:spPr>
          <a:xfrm rot="5400000">
            <a:off x="334303" y="3097124"/>
            <a:ext cx="1883529" cy="656917"/>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EAVEN</a:t>
            </a:r>
          </a:p>
        </p:txBody>
      </p:sp>
      <p:sp>
        <p:nvSpPr>
          <p:cNvPr id="16" name="TextBox 15">
            <a:extLst>
              <a:ext uri="{FF2B5EF4-FFF2-40B4-BE49-F238E27FC236}">
                <a16:creationId xmlns:a16="http://schemas.microsoft.com/office/drawing/2014/main" id="{CBBAF493-974C-41A8-A95C-203D604038C3}"/>
              </a:ext>
            </a:extLst>
          </p:cNvPr>
          <p:cNvSpPr txBox="1"/>
          <p:nvPr/>
        </p:nvSpPr>
        <p:spPr>
          <a:xfrm rot="5400000">
            <a:off x="4857998" y="3015554"/>
            <a:ext cx="1996056" cy="825690"/>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ROMISE</a:t>
            </a:r>
          </a:p>
        </p:txBody>
      </p:sp>
      <p:sp>
        <p:nvSpPr>
          <p:cNvPr id="17" name="TextBox 16">
            <a:extLst>
              <a:ext uri="{FF2B5EF4-FFF2-40B4-BE49-F238E27FC236}">
                <a16:creationId xmlns:a16="http://schemas.microsoft.com/office/drawing/2014/main" id="{E6A2CCFB-8297-4ADF-AB79-ED8209F4F242}"/>
              </a:ext>
            </a:extLst>
          </p:cNvPr>
          <p:cNvSpPr txBox="1"/>
          <p:nvPr/>
        </p:nvSpPr>
        <p:spPr>
          <a:xfrm>
            <a:off x="4786385" y="5299884"/>
            <a:ext cx="19061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Heb. 10:23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Rom. </a:t>
            </a:r>
            <a:b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b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4:18-25</a:t>
            </a:r>
          </a:p>
        </p:txBody>
      </p:sp>
      <p:sp>
        <p:nvSpPr>
          <p:cNvPr id="19" name="TextBox 18">
            <a:extLst>
              <a:ext uri="{FF2B5EF4-FFF2-40B4-BE49-F238E27FC236}">
                <a16:creationId xmlns:a16="http://schemas.microsoft.com/office/drawing/2014/main" id="{03E77DC5-9BFC-4E57-A528-91F020FFEDB7}"/>
              </a:ext>
            </a:extLst>
          </p:cNvPr>
          <p:cNvSpPr txBox="1"/>
          <p:nvPr/>
        </p:nvSpPr>
        <p:spPr>
          <a:xfrm>
            <a:off x="259535" y="5295331"/>
            <a:ext cx="2096750" cy="1569660"/>
          </a:xfrm>
          <a:prstGeom prst="rect">
            <a:avLst/>
          </a:prstGeom>
          <a:noFill/>
        </p:spPr>
        <p:txBody>
          <a:bodyPr wrap="square" rtlCol="0">
            <a:spAutoFit/>
          </a:bodyPr>
          <a:lstStyle/>
          <a:p>
            <a:pPr algn="ctr"/>
            <a:r>
              <a:rPr lang="en-US" sz="2400" dirty="0">
                <a:latin typeface="Segoe UI Black" panose="020B0A02040204020203" pitchFamily="34" charset="0"/>
                <a:ea typeface="Segoe UI Black" panose="020B0A02040204020203" pitchFamily="34" charset="0"/>
              </a:rPr>
              <a:t>Heb. 6:17-20</a:t>
            </a:r>
          </a:p>
          <a:p>
            <a:pPr algn="ctr"/>
            <a:r>
              <a:rPr lang="en-US" sz="2400" dirty="0">
                <a:latin typeface="Segoe UI Black" panose="020B0A02040204020203" pitchFamily="34" charset="0"/>
                <a:ea typeface="Segoe UI Black" panose="020B0A02040204020203" pitchFamily="34" charset="0"/>
              </a:rPr>
              <a:t>Col. 1:5</a:t>
            </a:r>
          </a:p>
          <a:p>
            <a:pPr algn="ctr"/>
            <a:r>
              <a:rPr lang="en-US" sz="2400" dirty="0">
                <a:latin typeface="Segoe UI Black" panose="020B0A02040204020203" pitchFamily="34" charset="0"/>
                <a:ea typeface="Segoe UI Black" panose="020B0A02040204020203" pitchFamily="34" charset="0"/>
              </a:rPr>
              <a:t>1 Pet. 1:3-5</a:t>
            </a:r>
          </a:p>
        </p:txBody>
      </p:sp>
      <p:sp>
        <p:nvSpPr>
          <p:cNvPr id="20" name="TextBox 19">
            <a:extLst>
              <a:ext uri="{FF2B5EF4-FFF2-40B4-BE49-F238E27FC236}">
                <a16:creationId xmlns:a16="http://schemas.microsoft.com/office/drawing/2014/main" id="{FDF65F17-6CDB-47B0-960A-C072AA967F04}"/>
              </a:ext>
            </a:extLst>
          </p:cNvPr>
          <p:cNvSpPr txBox="1"/>
          <p:nvPr/>
        </p:nvSpPr>
        <p:spPr>
          <a:xfrm rot="5400000">
            <a:off x="6543153" y="3036089"/>
            <a:ext cx="1954986" cy="825690"/>
          </a:xfrm>
          <a:prstGeom prst="rect">
            <a:avLst/>
          </a:prstGeom>
          <a:noFill/>
        </p:spPr>
        <p:txBody>
          <a:bodyPr vert="wordArtVert" wrap="none" rtlCol="0">
            <a:prstTxWarp prst="textPlain">
              <a:avLst/>
            </a:prstTxWarp>
            <a:spAutoFit/>
          </a:bodyPr>
          <a:lstStyle/>
          <a:p>
            <a:r>
              <a:rPr lang="en-US" dirty="0">
                <a:ln>
                  <a:solidFill>
                    <a:sysClr val="windowText" lastClr="000000"/>
                  </a:solidFill>
                </a:ln>
                <a:latin typeface="Segoe UI Black" panose="020B0A02040204020203" pitchFamily="34" charset="0"/>
                <a:ea typeface="Segoe UI Black" panose="020B0A02040204020203" pitchFamily="34" charset="0"/>
              </a:rPr>
              <a:t>TERNA</a:t>
            </a:r>
            <a:r>
              <a:rPr lang="en-US" sz="2000" dirty="0">
                <a:ln w="28575">
                  <a:solidFill>
                    <a:schemeClr val="tx1"/>
                  </a:solidFill>
                </a:ln>
                <a:solidFill>
                  <a:srgbClr val="00B0F0"/>
                </a:solidFill>
                <a:latin typeface="Segoe UI Black" panose="020B0A02040204020203" pitchFamily="34" charset="0"/>
                <a:ea typeface="Segoe UI Black" panose="020B0A02040204020203" pitchFamily="34" charset="0"/>
              </a:rPr>
              <a:t>L</a:t>
            </a:r>
            <a:endParaRPr lang="en-US" dirty="0">
              <a:ln w="28575">
                <a:solidFill>
                  <a:schemeClr val="tx1"/>
                </a:solidFill>
              </a:ln>
              <a:solidFill>
                <a:srgbClr val="00B0F0"/>
              </a:solidFill>
              <a:latin typeface="Segoe UI Black" panose="020B0A02040204020203" pitchFamily="34" charset="0"/>
              <a:ea typeface="Segoe UI Black" panose="020B0A02040204020203" pitchFamily="34" charset="0"/>
            </a:endParaRPr>
          </a:p>
        </p:txBody>
      </p:sp>
      <p:sp>
        <p:nvSpPr>
          <p:cNvPr id="21" name="TextBox 20">
            <a:extLst>
              <a:ext uri="{FF2B5EF4-FFF2-40B4-BE49-F238E27FC236}">
                <a16:creationId xmlns:a16="http://schemas.microsoft.com/office/drawing/2014/main" id="{A75CA9E6-7C30-475C-AC87-A30F8BC1222F}"/>
              </a:ext>
            </a:extLst>
          </p:cNvPr>
          <p:cNvSpPr txBox="1"/>
          <p:nvPr/>
        </p:nvSpPr>
        <p:spPr>
          <a:xfrm>
            <a:off x="7933491" y="4217158"/>
            <a:ext cx="951202" cy="250338"/>
          </a:xfrm>
          <a:prstGeom prst="rect">
            <a:avLst/>
          </a:prstGeom>
          <a:noFill/>
        </p:spPr>
        <p:txBody>
          <a:bodyPr wrap="none" rtlCol="0">
            <a:prstTxWarp prst="textPlain">
              <a:avLst/>
            </a:prstTxWarp>
            <a:spAutoFit/>
          </a:bodyPr>
          <a:lstStyle/>
          <a:p>
            <a:r>
              <a:rPr lang="en-US" dirty="0">
                <a:ln w="28575">
                  <a:solidFill>
                    <a:schemeClr val="tx1"/>
                  </a:solidFill>
                </a:ln>
                <a:solidFill>
                  <a:srgbClr val="00B0F0"/>
                </a:solidFill>
                <a:latin typeface="Segoe UI Black" panose="020B0A02040204020203" pitchFamily="34" charset="0"/>
                <a:ea typeface="Segoe UI Black" panose="020B0A02040204020203" pitchFamily="34" charset="0"/>
              </a:rPr>
              <a:t>IFE</a:t>
            </a:r>
          </a:p>
        </p:txBody>
      </p:sp>
      <p:sp>
        <p:nvSpPr>
          <p:cNvPr id="22" name="TextBox 21">
            <a:extLst>
              <a:ext uri="{FF2B5EF4-FFF2-40B4-BE49-F238E27FC236}">
                <a16:creationId xmlns:a16="http://schemas.microsoft.com/office/drawing/2014/main" id="{2BA7B252-64B0-4D3C-AA58-CD972144FDCF}"/>
              </a:ext>
            </a:extLst>
          </p:cNvPr>
          <p:cNvSpPr txBox="1"/>
          <p:nvPr/>
        </p:nvSpPr>
        <p:spPr>
          <a:xfrm>
            <a:off x="6978329" y="5309432"/>
            <a:ext cx="190613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1 Cor. 6:14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Titus 1:1, 2</a:t>
            </a:r>
          </a:p>
        </p:txBody>
      </p:sp>
      <p:sp>
        <p:nvSpPr>
          <p:cNvPr id="23" name="TextBox 22">
            <a:extLst>
              <a:ext uri="{FF2B5EF4-FFF2-40B4-BE49-F238E27FC236}">
                <a16:creationId xmlns:a16="http://schemas.microsoft.com/office/drawing/2014/main" id="{A854F89D-5E11-4B83-B1CF-0046942ED7A2}"/>
              </a:ext>
            </a:extLst>
          </p:cNvPr>
          <p:cNvSpPr txBox="1"/>
          <p:nvPr/>
        </p:nvSpPr>
        <p:spPr>
          <a:xfrm>
            <a:off x="2509483" y="5308976"/>
            <a:ext cx="19061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Heb. 3:1-6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Acts </a:t>
            </a:r>
            <a:b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br>
            <a:r>
              <a:rPr kumimoji="0" lang="en-US" sz="24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rPr>
              <a:t>13:22-33</a:t>
            </a:r>
          </a:p>
        </p:txBody>
      </p:sp>
    </p:spTree>
    <p:extLst>
      <p:ext uri="{BB962C8B-B14F-4D97-AF65-F5344CB8AC3E}">
        <p14:creationId xmlns:p14="http://schemas.microsoft.com/office/powerpoint/2010/main" val="14087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3000" fill="hold"/>
                                        <p:tgtEl>
                                          <p:spTgt spid="6"/>
                                        </p:tgtEl>
                                        <p:attrNameLst>
                                          <p:attrName>style.color</p:attrName>
                                        </p:attrNameLst>
                                      </p:cBhvr>
                                      <p:to>
                                        <a:schemeClr val="tx1"/>
                                      </p:to>
                                    </p:animClr>
                                  </p:childTnLst>
                                </p:cTn>
                              </p:par>
                              <p:par>
                                <p:cTn id="7" presetID="10" presetClass="entr" presetSubtype="0" fill="hold" grpId="0" nodeType="withEffect">
                                  <p:stCondLst>
                                    <p:cond delay="0"/>
                                  </p:stCondLst>
                                  <p:iterate type="lt">
                                    <p:tmPct val="10000"/>
                                  </p:iterate>
                                  <p:childTnLst>
                                    <p:set>
                                      <p:cBhvr>
                                        <p:cTn id="8" dur="1" fill="hold">
                                          <p:stCondLst>
                                            <p:cond delay="0"/>
                                          </p:stCondLst>
                                        </p:cTn>
                                        <p:tgtEl>
                                          <p:spTgt spid="20"/>
                                        </p:tgtEl>
                                        <p:attrNameLst>
                                          <p:attrName>style.visibility</p:attrName>
                                        </p:attrNameLst>
                                      </p:cBhvr>
                                      <p:to>
                                        <p:strVal val="visible"/>
                                      </p:to>
                                    </p:set>
                                    <p:animEffect transition="in" filter="fade">
                                      <p:cBhvr>
                                        <p:cTn id="9" dur="750"/>
                                        <p:tgtEl>
                                          <p:spTgt spid="20"/>
                                        </p:tgtEl>
                                      </p:cBhvr>
                                    </p:animEffect>
                                  </p:childTnLst>
                                </p:cTn>
                              </p:par>
                              <p:par>
                                <p:cTn id="10" presetID="22" presetClass="entr" presetSubtype="8"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750"/>
                                        <p:tgtEl>
                                          <p:spTgt spid="21"/>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sz="8800" u="sng" dirty="0">
                <a:ln w="28575">
                  <a:solidFill>
                    <a:schemeClr val="tx1"/>
                  </a:solidFill>
                </a:ln>
                <a:latin typeface="Segoe UI Black" panose="020B0A02040204020203" pitchFamily="34" charset="0"/>
                <a:ea typeface="Segoe UI Black" panose="020B0A02040204020203" pitchFamily="34" charset="0"/>
              </a:rPr>
              <a:t>FALSE HOPES</a:t>
            </a:r>
          </a:p>
          <a:p>
            <a:endParaRPr lang="en-US" sz="3200" b="1" dirty="0">
              <a:ln w="19050">
                <a:solidFill>
                  <a:sysClr val="windowText" lastClr="000000"/>
                </a:solidFill>
              </a:ln>
              <a:solidFill>
                <a:schemeClr val="tx1"/>
              </a:solidFill>
              <a:effectLst>
                <a:glow rad="139700">
                  <a:schemeClr val="accent4">
                    <a:satMod val="175000"/>
                    <a:alpha val="40000"/>
                  </a:schemeClr>
                </a:glow>
              </a:effectLst>
            </a:endParaRPr>
          </a:p>
          <a:p>
            <a:r>
              <a:rPr lang="en-US" sz="3600" b="1" dirty="0">
                <a:ln w="19050">
                  <a:solidFill>
                    <a:sysClr val="windowText" lastClr="000000"/>
                  </a:solidFill>
                </a:ln>
                <a:solidFill>
                  <a:schemeClr val="tx1"/>
                </a:solidFill>
                <a:effectLst>
                  <a:glow rad="139700">
                    <a:schemeClr val="accent4">
                      <a:satMod val="175000"/>
                      <a:alpha val="40000"/>
                    </a:schemeClr>
                  </a:glow>
                </a:effectLst>
                <a:latin typeface="Impact" panose="020B0806030902050204" pitchFamily="34" charset="0"/>
              </a:rPr>
              <a:t>ARM OF FLESH – 2 Chron. 32</a:t>
            </a:r>
          </a:p>
          <a:p>
            <a:r>
              <a:rPr lang="en-US" sz="3600" b="1" dirty="0">
                <a:ln w="19050">
                  <a:solidFill>
                    <a:sysClr val="windowText" lastClr="000000"/>
                  </a:solidFill>
                </a:ln>
                <a:solidFill>
                  <a:schemeClr val="tx1"/>
                </a:solidFill>
                <a:effectLst>
                  <a:glow rad="139700">
                    <a:schemeClr val="accent4">
                      <a:satMod val="175000"/>
                      <a:alpha val="40000"/>
                    </a:schemeClr>
                  </a:glow>
                </a:effectLst>
                <a:latin typeface="Impact" panose="020B0806030902050204" pitchFamily="34" charset="0"/>
              </a:rPr>
              <a:t>MATERIAL POSSESSIONS – Lk. 12:15-21</a:t>
            </a:r>
          </a:p>
          <a:p>
            <a:r>
              <a:rPr lang="en-US" sz="3600" b="1" dirty="0">
                <a:ln w="19050">
                  <a:solidFill>
                    <a:sysClr val="windowText" lastClr="000000"/>
                  </a:solidFill>
                </a:ln>
                <a:solidFill>
                  <a:schemeClr val="tx1"/>
                </a:solidFill>
                <a:effectLst>
                  <a:glow rad="139700">
                    <a:schemeClr val="accent4">
                      <a:satMod val="175000"/>
                      <a:alpha val="40000"/>
                    </a:schemeClr>
                  </a:glow>
                </a:effectLst>
                <a:latin typeface="Impact" panose="020B0806030902050204" pitchFamily="34" charset="0"/>
              </a:rPr>
              <a:t>ANYTHING LIMITED TO THIS LIFE – 1 Cor. 15:19</a:t>
            </a:r>
          </a:p>
          <a:p>
            <a:r>
              <a:rPr lang="en-US" sz="3600" b="1" dirty="0">
                <a:ln w="19050">
                  <a:solidFill>
                    <a:sysClr val="windowText" lastClr="000000"/>
                  </a:solidFill>
                </a:ln>
                <a:solidFill>
                  <a:schemeClr val="tx1"/>
                </a:solidFill>
                <a:effectLst>
                  <a:glow rad="139700">
                    <a:schemeClr val="accent4">
                      <a:satMod val="175000"/>
                      <a:alpha val="40000"/>
                    </a:schemeClr>
                  </a:glow>
                </a:effectLst>
                <a:latin typeface="Impact" panose="020B0806030902050204" pitchFamily="34" charset="0"/>
              </a:rPr>
              <a:t>A LIFE LIVED WITHOUT GOD – Eph. 2:12</a:t>
            </a:r>
          </a:p>
        </p:txBody>
      </p:sp>
    </p:spTree>
    <p:extLst>
      <p:ext uri="{BB962C8B-B14F-4D97-AF65-F5344CB8AC3E}">
        <p14:creationId xmlns:p14="http://schemas.microsoft.com/office/powerpoint/2010/main" val="9204653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4843" y="990316"/>
            <a:ext cx="8239835" cy="1400188"/>
          </a:xfrm>
        </p:spPr>
        <p:txBody>
          <a:bodyPr>
            <a:prstTxWarp prst="textPlain">
              <a:avLst/>
            </a:prstTxWarp>
          </a:bodyPr>
          <a:lstStyle/>
          <a:p>
            <a:r>
              <a:rPr lang="en-US" b="1" dirty="0">
                <a:ln>
                  <a:solidFill>
                    <a:schemeClr val="tx1"/>
                  </a:solidFill>
                </a:ln>
                <a:solidFill>
                  <a:schemeClr val="tx1"/>
                </a:solidFill>
                <a:effectLst>
                  <a:glow rad="139700">
                    <a:schemeClr val="accent5">
                      <a:satMod val="175000"/>
                      <a:alpha val="40000"/>
                    </a:schemeClr>
                  </a:glow>
                </a:effectLst>
                <a:latin typeface="Agency FB" panose="020B0503020202020204" pitchFamily="34" charset="0"/>
              </a:rPr>
              <a:t>HOPE</a:t>
            </a:r>
          </a:p>
        </p:txBody>
      </p:sp>
      <p:sp>
        <p:nvSpPr>
          <p:cNvPr id="2" name="TextBox 1">
            <a:extLst>
              <a:ext uri="{FF2B5EF4-FFF2-40B4-BE49-F238E27FC236}">
                <a16:creationId xmlns:a16="http://schemas.microsoft.com/office/drawing/2014/main" id="{85CF8B25-5A72-48F4-AEF3-4390CA56191A}"/>
              </a:ext>
            </a:extLst>
          </p:cNvPr>
          <p:cNvSpPr txBox="1"/>
          <p:nvPr/>
        </p:nvSpPr>
        <p:spPr>
          <a:xfrm>
            <a:off x="295702" y="5408056"/>
            <a:ext cx="202441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30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H</a:t>
            </a:r>
            <a:r>
              <a:rPr kumimoji="0" lang="en-US" sz="2800" b="0" i="0" u="none" strike="noStrike" kern="1200" cap="none" spc="30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EAVEN</a:t>
            </a:r>
          </a:p>
        </p:txBody>
      </p:sp>
      <p:sp>
        <p:nvSpPr>
          <p:cNvPr id="8" name="TextBox 7">
            <a:extLst>
              <a:ext uri="{FF2B5EF4-FFF2-40B4-BE49-F238E27FC236}">
                <a16:creationId xmlns:a16="http://schemas.microsoft.com/office/drawing/2014/main" id="{8969EB15-B88C-4A9F-B411-7A3F046068D8}"/>
              </a:ext>
            </a:extLst>
          </p:cNvPr>
          <p:cNvSpPr txBox="1"/>
          <p:nvPr/>
        </p:nvSpPr>
        <p:spPr>
          <a:xfrm>
            <a:off x="2450342" y="5192613"/>
            <a:ext cx="202441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30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O</a:t>
            </a:r>
            <a:r>
              <a:rPr kumimoji="0" lang="en-US" sz="2800" b="0" i="0" u="none" strike="noStrike" kern="1200" cap="none" spc="30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NLY SON</a:t>
            </a:r>
          </a:p>
        </p:txBody>
      </p:sp>
      <p:sp>
        <p:nvSpPr>
          <p:cNvPr id="10" name="TextBox 9">
            <a:extLst>
              <a:ext uri="{FF2B5EF4-FFF2-40B4-BE49-F238E27FC236}">
                <a16:creationId xmlns:a16="http://schemas.microsoft.com/office/drawing/2014/main" id="{DF8DDEF8-64EB-48AE-BA10-37938DDBEAE7}"/>
              </a:ext>
            </a:extLst>
          </p:cNvPr>
          <p:cNvSpPr txBox="1"/>
          <p:nvPr/>
        </p:nvSpPr>
        <p:spPr>
          <a:xfrm>
            <a:off x="4553254" y="5408056"/>
            <a:ext cx="2226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P</a:t>
            </a:r>
            <a:r>
              <a:rPr kumimoji="0" lang="en-US" sz="2800" b="0" i="0" u="none" strike="noStrike" kern="1200" cap="none" spc="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ROMISED</a:t>
            </a:r>
          </a:p>
        </p:txBody>
      </p:sp>
      <p:sp>
        <p:nvSpPr>
          <p:cNvPr id="12" name="TextBox 11">
            <a:extLst>
              <a:ext uri="{FF2B5EF4-FFF2-40B4-BE49-F238E27FC236}">
                <a16:creationId xmlns:a16="http://schemas.microsoft.com/office/drawing/2014/main" id="{6C0F9309-05D8-4450-A276-8AF2884B3995}"/>
              </a:ext>
            </a:extLst>
          </p:cNvPr>
          <p:cNvSpPr txBox="1"/>
          <p:nvPr/>
        </p:nvSpPr>
        <p:spPr>
          <a:xfrm>
            <a:off x="6767035" y="5203396"/>
            <a:ext cx="222686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E</a:t>
            </a:r>
            <a:r>
              <a:rPr kumimoji="0" lang="en-US" sz="2800" b="0" i="0" u="none" strike="noStrike" kern="1200" cap="none" spc="0" normalizeH="0" baseline="0" noProof="0" dirty="0">
                <a:ln>
                  <a:noFill/>
                </a:ln>
                <a:solidFill>
                  <a:prstClr val="white"/>
                </a:solidFill>
                <a:effectLst>
                  <a:glow rad="127000">
                    <a:schemeClr val="bg1"/>
                  </a:glow>
                </a:effectLst>
                <a:uLnTx/>
                <a:uFillTx/>
                <a:latin typeface="Segoe UI Black" panose="020B0A02040204020203" pitchFamily="34" charset="0"/>
                <a:ea typeface="Segoe UI Black" panose="020B0A02040204020203" pitchFamily="34" charset="0"/>
                <a:cs typeface="+mn-cs"/>
              </a:rPr>
              <a:t>TERNAL LIFE</a:t>
            </a:r>
          </a:p>
        </p:txBody>
      </p:sp>
      <p:sp>
        <p:nvSpPr>
          <p:cNvPr id="14" name="TextBox 13">
            <a:extLst>
              <a:ext uri="{FF2B5EF4-FFF2-40B4-BE49-F238E27FC236}">
                <a16:creationId xmlns:a16="http://schemas.microsoft.com/office/drawing/2014/main" id="{0DB06CB1-DC3C-492D-826E-5000E3E49B2F}"/>
              </a:ext>
            </a:extLst>
          </p:cNvPr>
          <p:cNvSpPr txBox="1"/>
          <p:nvPr/>
        </p:nvSpPr>
        <p:spPr>
          <a:xfrm>
            <a:off x="353987" y="2969209"/>
            <a:ext cx="1844159" cy="1200329"/>
          </a:xfrm>
          <a:prstGeom prst="rect">
            <a:avLst/>
          </a:prstGeom>
          <a:noFill/>
        </p:spPr>
        <p:txBody>
          <a:bodyPr wrap="none" rtlCol="0">
            <a:spAutoFit/>
          </a:bodyPr>
          <a:lstStyle/>
          <a:p>
            <a:pPr algn="ct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anchored</a:t>
            </a:r>
            <a:b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b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in</a:t>
            </a:r>
          </a:p>
        </p:txBody>
      </p:sp>
      <p:sp>
        <p:nvSpPr>
          <p:cNvPr id="15" name="TextBox 14">
            <a:extLst>
              <a:ext uri="{FF2B5EF4-FFF2-40B4-BE49-F238E27FC236}">
                <a16:creationId xmlns:a16="http://schemas.microsoft.com/office/drawing/2014/main" id="{8D979124-E0A1-4B21-BA45-BCCAC73FF91C}"/>
              </a:ext>
            </a:extLst>
          </p:cNvPr>
          <p:cNvSpPr txBox="1"/>
          <p:nvPr/>
        </p:nvSpPr>
        <p:spPr>
          <a:xfrm>
            <a:off x="2465400" y="2951946"/>
            <a:ext cx="2170787" cy="1200329"/>
          </a:xfrm>
          <a:prstGeom prst="rect">
            <a:avLst/>
          </a:prstGeom>
          <a:noFill/>
        </p:spPr>
        <p:txBody>
          <a:bodyPr wrap="none" rtlCol="0">
            <a:spAutoFit/>
          </a:bodyPr>
          <a:lstStyle/>
          <a:p>
            <a:pPr algn="ct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established</a:t>
            </a:r>
            <a:b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b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in</a:t>
            </a:r>
          </a:p>
        </p:txBody>
      </p:sp>
      <p:sp>
        <p:nvSpPr>
          <p:cNvPr id="16" name="TextBox 15">
            <a:extLst>
              <a:ext uri="{FF2B5EF4-FFF2-40B4-BE49-F238E27FC236}">
                <a16:creationId xmlns:a16="http://schemas.microsoft.com/office/drawing/2014/main" id="{4D72F739-A6C1-414E-A374-7EE963313D87}"/>
              </a:ext>
            </a:extLst>
          </p:cNvPr>
          <p:cNvSpPr txBox="1"/>
          <p:nvPr/>
        </p:nvSpPr>
        <p:spPr>
          <a:xfrm>
            <a:off x="4681616" y="2951945"/>
            <a:ext cx="2070182" cy="1200329"/>
          </a:xfrm>
          <a:prstGeom prst="rect">
            <a:avLst/>
          </a:prstGeom>
          <a:noFill/>
        </p:spPr>
        <p:txBody>
          <a:bodyPr wrap="none" rtlCol="0">
            <a:spAutoFit/>
          </a:bodyPr>
          <a:lstStyle/>
          <a:p>
            <a:pPr algn="ct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discovered</a:t>
            </a:r>
            <a:b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b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in</a:t>
            </a:r>
          </a:p>
        </p:txBody>
      </p:sp>
      <p:sp>
        <p:nvSpPr>
          <p:cNvPr id="17" name="TextBox 16">
            <a:extLst>
              <a:ext uri="{FF2B5EF4-FFF2-40B4-BE49-F238E27FC236}">
                <a16:creationId xmlns:a16="http://schemas.microsoft.com/office/drawing/2014/main" id="{D2721CEC-2907-41B3-BA6F-F5BD3F6C8395}"/>
              </a:ext>
            </a:extLst>
          </p:cNvPr>
          <p:cNvSpPr txBox="1"/>
          <p:nvPr/>
        </p:nvSpPr>
        <p:spPr>
          <a:xfrm>
            <a:off x="7013604" y="2969209"/>
            <a:ext cx="1608518" cy="1200329"/>
          </a:xfrm>
          <a:prstGeom prst="rect">
            <a:avLst/>
          </a:prstGeom>
          <a:noFill/>
        </p:spPr>
        <p:txBody>
          <a:bodyPr wrap="none" rtlCol="0">
            <a:spAutoFit/>
          </a:bodyPr>
          <a:lstStyle/>
          <a:p>
            <a:pPr algn="ct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realized</a:t>
            </a:r>
            <a:b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br>
            <a:r>
              <a:rPr lang="en-US" sz="3600" dirty="0">
                <a:ln>
                  <a:solidFill>
                    <a:sysClr val="windowText" lastClr="000000"/>
                  </a:solidFill>
                </a:ln>
                <a:effectLst>
                  <a:glow rad="127000">
                    <a:schemeClr val="bg1"/>
                  </a:glow>
                  <a:outerShdw blurRad="63500" sx="102000" sy="102000" algn="ctr" rotWithShape="0">
                    <a:prstClr val="black">
                      <a:alpha val="40000"/>
                    </a:prstClr>
                  </a:outerShdw>
                </a:effectLst>
                <a:latin typeface="Bernard MT Condensed" panose="02050806060905020404" pitchFamily="18" charset="0"/>
              </a:rPr>
              <a:t>in</a:t>
            </a:r>
          </a:p>
        </p:txBody>
      </p:sp>
    </p:spTree>
    <p:extLst>
      <p:ext uri="{BB962C8B-B14F-4D97-AF65-F5344CB8AC3E}">
        <p14:creationId xmlns:p14="http://schemas.microsoft.com/office/powerpoint/2010/main" val="3792493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5CA846-4F54-4437-AC2F-571DA3EEB978}"/>
              </a:ext>
            </a:extLst>
          </p:cNvPr>
          <p:cNvSpPr>
            <a:spLocks noGrp="1"/>
          </p:cNvSpPr>
          <p:nvPr>
            <p:ph type="body" sz="quarter" idx="10"/>
          </p:nvPr>
        </p:nvSpPr>
        <p:spPr>
          <a:xfrm>
            <a:off x="291048" y="350292"/>
            <a:ext cx="8561903" cy="4594747"/>
          </a:xfrm>
          <a:solidFill>
            <a:srgbClr val="320201"/>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r>
              <a:rPr lang="en-US" sz="2800" b="1" i="0" u="none" strike="noStrike" baseline="30000" dirty="0">
                <a:solidFill>
                  <a:srgbClr val="FFFFEC"/>
                </a:solidFill>
                <a:latin typeface="Segoe UI" panose="020B0502040204020203" pitchFamily="34" charset="0"/>
              </a:rPr>
              <a:t>21  </a:t>
            </a:r>
            <a:r>
              <a:rPr lang="en-US" sz="2800" b="1" i="0" u="none" strike="noStrike" baseline="0" dirty="0">
                <a:solidFill>
                  <a:srgbClr val="FFFFEC"/>
                </a:solidFill>
                <a:latin typeface="Segoe UI" panose="020B0502040204020203" pitchFamily="34" charset="0"/>
              </a:rPr>
              <a:t>And you, who once were alienated and enemies in your mind by wicked works, yet now He has reconciled</a:t>
            </a:r>
          </a:p>
          <a:p>
            <a:r>
              <a:rPr lang="en-US" sz="2800" b="1" i="0" u="none" strike="noStrike" baseline="30000" dirty="0">
                <a:solidFill>
                  <a:srgbClr val="FFFFEC"/>
                </a:solidFill>
                <a:latin typeface="Segoe UI" panose="020B0502040204020203" pitchFamily="34" charset="0"/>
              </a:rPr>
              <a:t>22  </a:t>
            </a:r>
            <a:r>
              <a:rPr lang="en-US" sz="2800" b="1" i="0" u="none" strike="noStrike" baseline="0" dirty="0">
                <a:solidFill>
                  <a:srgbClr val="FFFFEC"/>
                </a:solidFill>
                <a:latin typeface="Segoe UI" panose="020B0502040204020203" pitchFamily="34" charset="0"/>
              </a:rPr>
              <a:t>in the body of His flesh through death, to present you holy, and blameless, and above reproach in His sight—</a:t>
            </a:r>
          </a:p>
          <a:p>
            <a:r>
              <a:rPr lang="en-US" sz="2800" b="1" i="0" u="none" strike="noStrike" baseline="30000" dirty="0">
                <a:solidFill>
                  <a:srgbClr val="FFFFEC"/>
                </a:solidFill>
                <a:latin typeface="Segoe UI" panose="020B0502040204020203" pitchFamily="34" charset="0"/>
              </a:rPr>
              <a:t>23  </a:t>
            </a:r>
            <a:r>
              <a:rPr lang="en-US" sz="2800" b="1" i="0" u="sng" strike="noStrike" baseline="0" dirty="0">
                <a:solidFill>
                  <a:srgbClr val="FFFFEC"/>
                </a:solidFill>
                <a:latin typeface="Segoe UI" panose="020B0502040204020203" pitchFamily="34" charset="0"/>
              </a:rPr>
              <a:t>IF</a:t>
            </a:r>
            <a:r>
              <a:rPr lang="en-US" sz="2800" b="1" i="0" u="none" strike="noStrike" baseline="0" dirty="0">
                <a:solidFill>
                  <a:srgbClr val="FFFFEC"/>
                </a:solidFill>
                <a:latin typeface="Segoe UI" panose="020B0502040204020203" pitchFamily="34" charset="0"/>
              </a:rPr>
              <a:t> INDEED </a:t>
            </a:r>
            <a:r>
              <a:rPr lang="en-US" sz="2800" b="1" i="0" u="sng" strike="noStrike" baseline="0" dirty="0">
                <a:solidFill>
                  <a:srgbClr val="FFFFEC"/>
                </a:solidFill>
                <a:latin typeface="Segoe UI" panose="020B0502040204020203" pitchFamily="34" charset="0"/>
              </a:rPr>
              <a:t>YOU CONTINUE </a:t>
            </a:r>
            <a:r>
              <a:rPr lang="en-US" sz="2800" b="1" i="0" u="none" strike="noStrike" baseline="0" dirty="0">
                <a:solidFill>
                  <a:srgbClr val="FFFFEC"/>
                </a:solidFill>
                <a:latin typeface="Segoe UI" panose="020B0502040204020203" pitchFamily="34" charset="0"/>
              </a:rPr>
              <a:t>IN THE </a:t>
            </a:r>
            <a:r>
              <a:rPr lang="en-US" sz="2800" b="1" i="0" u="sng" strike="noStrike" baseline="0" dirty="0">
                <a:solidFill>
                  <a:srgbClr val="FFFFEC"/>
                </a:solidFill>
                <a:latin typeface="Segoe UI" panose="020B0502040204020203" pitchFamily="34" charset="0"/>
              </a:rPr>
              <a:t>FAITH</a:t>
            </a:r>
            <a:r>
              <a:rPr lang="en-US" sz="2800" b="1" i="0" u="none" strike="noStrike" baseline="0" dirty="0">
                <a:solidFill>
                  <a:srgbClr val="FFFFEC"/>
                </a:solidFill>
                <a:latin typeface="Segoe UI" panose="020B0502040204020203" pitchFamily="34" charset="0"/>
              </a:rPr>
              <a:t>, grounded and steadfast, </a:t>
            </a:r>
            <a:r>
              <a:rPr lang="en-US" sz="2800" b="1" i="0" u="sng" strike="noStrike" baseline="0" dirty="0">
                <a:solidFill>
                  <a:srgbClr val="FFFFEC"/>
                </a:solidFill>
                <a:latin typeface="Segoe UI" panose="020B0502040204020203" pitchFamily="34" charset="0"/>
              </a:rPr>
              <a:t>AND ARE NOT MOVED AWAY</a:t>
            </a:r>
            <a:r>
              <a:rPr lang="en-US" sz="2800" b="1" i="0" u="none" strike="noStrike" baseline="0" dirty="0">
                <a:solidFill>
                  <a:srgbClr val="FFFFEC"/>
                </a:solidFill>
                <a:latin typeface="Segoe UI" panose="020B0502040204020203" pitchFamily="34" charset="0"/>
              </a:rPr>
              <a:t> from the </a:t>
            </a:r>
            <a:r>
              <a:rPr lang="en-US" sz="2800" b="1" i="0" u="sng" strike="noStrike" baseline="0" dirty="0">
                <a:solidFill>
                  <a:srgbClr val="FFFFEC"/>
                </a:solidFill>
                <a:latin typeface="Segoe UI" panose="020B0502040204020203" pitchFamily="34" charset="0"/>
              </a:rPr>
              <a:t>HOPE</a:t>
            </a:r>
            <a:r>
              <a:rPr lang="en-US" sz="2800" b="1" i="0" u="none" strike="noStrike" baseline="0" dirty="0">
                <a:solidFill>
                  <a:srgbClr val="FFFFEC"/>
                </a:solidFill>
                <a:latin typeface="Segoe UI" panose="020B0502040204020203" pitchFamily="34" charset="0"/>
              </a:rPr>
              <a:t> of the gospel which you heard, which was preached to every creature under heaven, of which I, Paul, became a minister.</a:t>
            </a:r>
            <a:endParaRPr lang="en-US" sz="3200" b="1" dirty="0">
              <a:solidFill>
                <a:srgbClr val="FFFFEC"/>
              </a:solidFill>
            </a:endParaRPr>
          </a:p>
        </p:txBody>
      </p:sp>
      <p:sp>
        <p:nvSpPr>
          <p:cNvPr id="5" name="Title 4">
            <a:extLst>
              <a:ext uri="{FF2B5EF4-FFF2-40B4-BE49-F238E27FC236}">
                <a16:creationId xmlns:a16="http://schemas.microsoft.com/office/drawing/2014/main" id="{D9540CF7-E143-45AF-98C9-B60A71F03DFA}"/>
              </a:ext>
            </a:extLst>
          </p:cNvPr>
          <p:cNvSpPr>
            <a:spLocks noGrp="1"/>
          </p:cNvSpPr>
          <p:nvPr>
            <p:ph type="title"/>
          </p:nvPr>
        </p:nvSpPr>
        <p:spPr>
          <a:xfrm>
            <a:off x="2501197" y="5665133"/>
            <a:ext cx="4026153" cy="839652"/>
          </a:xfrm>
        </p:spPr>
        <p:txBody>
          <a:bodyPr>
            <a:normAutofit/>
          </a:bodyPr>
          <a:lstStyle/>
          <a:p>
            <a:r>
              <a:rPr lang="en-US" sz="4000" b="1" dirty="0">
                <a:solidFill>
                  <a:schemeClr val="tx1"/>
                </a:solidFill>
                <a:latin typeface="Seaford" panose="00000500000000000000" pitchFamily="2" charset="0"/>
              </a:rPr>
              <a:t>Col. 1:21-23</a:t>
            </a:r>
          </a:p>
        </p:txBody>
      </p:sp>
    </p:spTree>
    <p:extLst>
      <p:ext uri="{BB962C8B-B14F-4D97-AF65-F5344CB8AC3E}">
        <p14:creationId xmlns:p14="http://schemas.microsoft.com/office/powerpoint/2010/main" val="3409266689"/>
      </p:ext>
    </p:extLst>
  </p:cSld>
  <p:clrMapOvr>
    <a:masterClrMapping/>
  </p:clrMapOvr>
  <p:transition spd="slow">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5CA846-4F54-4437-AC2F-571DA3EEB978}"/>
              </a:ext>
            </a:extLst>
          </p:cNvPr>
          <p:cNvSpPr>
            <a:spLocks noGrp="1"/>
          </p:cNvSpPr>
          <p:nvPr>
            <p:ph type="body" sz="quarter" idx="10"/>
          </p:nvPr>
        </p:nvSpPr>
        <p:spPr>
          <a:xfrm>
            <a:off x="291048" y="350292"/>
            <a:ext cx="8561903" cy="4594747"/>
          </a:xfrm>
          <a:solidFill>
            <a:srgbClr val="320201"/>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en-US" sz="2800" b="1" i="0" u="none" strike="noStrike" baseline="30000" dirty="0">
                <a:solidFill>
                  <a:srgbClr val="FFFFEC"/>
                </a:solidFill>
                <a:latin typeface="Segoe UI" panose="020B0502040204020203" pitchFamily="34" charset="0"/>
              </a:rPr>
              <a:t>1  </a:t>
            </a:r>
            <a:r>
              <a:rPr lang="en-US" sz="2800" b="1" i="0" u="none" strike="noStrike" baseline="0" dirty="0">
                <a:solidFill>
                  <a:srgbClr val="FFFFEC"/>
                </a:solidFill>
                <a:latin typeface="Segoe UI" panose="020B0502040204020203" pitchFamily="34" charset="0"/>
              </a:rPr>
              <a:t>Behold what manner of love the Father has bestowed on us, that we should be called children of God! Therefore the world does not know us, because it did not know Him.</a:t>
            </a:r>
          </a:p>
          <a:p>
            <a:r>
              <a:rPr lang="en-US" sz="2800" b="1" i="0" u="none" strike="noStrike" baseline="30000" dirty="0">
                <a:solidFill>
                  <a:srgbClr val="FFFFEC"/>
                </a:solidFill>
                <a:latin typeface="Segoe UI" panose="020B0502040204020203" pitchFamily="34" charset="0"/>
              </a:rPr>
              <a:t>2  </a:t>
            </a:r>
            <a:r>
              <a:rPr lang="en-US" sz="2800" b="1" i="0" u="none" strike="noStrike" baseline="0" dirty="0">
                <a:solidFill>
                  <a:srgbClr val="FFFFEC"/>
                </a:solidFill>
                <a:latin typeface="Segoe UI" panose="020B0502040204020203" pitchFamily="34" charset="0"/>
              </a:rPr>
              <a:t>Beloved, now we are children of God; and it has not yet been revealed what we shall be, but we know that when He is revealed, we shall be like Him, for we shall see Him as He is.</a:t>
            </a:r>
          </a:p>
          <a:p>
            <a:r>
              <a:rPr lang="en-US" sz="2800" b="1" i="0" u="none" strike="noStrike" baseline="30000" dirty="0">
                <a:solidFill>
                  <a:srgbClr val="FFFFEC"/>
                </a:solidFill>
                <a:latin typeface="Segoe UI" panose="020B0502040204020203" pitchFamily="34" charset="0"/>
              </a:rPr>
              <a:t>3  </a:t>
            </a:r>
            <a:r>
              <a:rPr lang="en-US" sz="2800" b="1" i="0" u="sng" strike="noStrike" baseline="0" dirty="0">
                <a:solidFill>
                  <a:srgbClr val="FFFFEC"/>
                </a:solidFill>
                <a:latin typeface="Segoe UI" panose="020B0502040204020203" pitchFamily="34" charset="0"/>
              </a:rPr>
              <a:t>AND EVERYONE WHO HAS THIS HOPE IN HIM PURIFIES HIMSELF, JUST AS HE IS PURE</a:t>
            </a:r>
            <a:r>
              <a:rPr lang="en-US" sz="2800" b="0" i="0" u="none" strike="noStrike" baseline="0" dirty="0">
                <a:solidFill>
                  <a:srgbClr val="FFFFEC"/>
                </a:solidFill>
                <a:latin typeface="Segoe UI" panose="020B0502040204020203" pitchFamily="34" charset="0"/>
              </a:rPr>
              <a:t>.</a:t>
            </a:r>
            <a:endParaRPr lang="en-US" sz="3200" dirty="0">
              <a:solidFill>
                <a:srgbClr val="FFFFEC"/>
              </a:solidFill>
            </a:endParaRPr>
          </a:p>
        </p:txBody>
      </p:sp>
      <p:sp>
        <p:nvSpPr>
          <p:cNvPr id="5" name="Title 4">
            <a:extLst>
              <a:ext uri="{FF2B5EF4-FFF2-40B4-BE49-F238E27FC236}">
                <a16:creationId xmlns:a16="http://schemas.microsoft.com/office/drawing/2014/main" id="{D9540CF7-E143-45AF-98C9-B60A71F03DFA}"/>
              </a:ext>
            </a:extLst>
          </p:cNvPr>
          <p:cNvSpPr>
            <a:spLocks noGrp="1"/>
          </p:cNvSpPr>
          <p:nvPr>
            <p:ph type="title"/>
          </p:nvPr>
        </p:nvSpPr>
        <p:spPr>
          <a:xfrm>
            <a:off x="2501197" y="5665133"/>
            <a:ext cx="4026153" cy="839652"/>
          </a:xfrm>
        </p:spPr>
        <p:txBody>
          <a:bodyPr>
            <a:normAutofit/>
          </a:bodyPr>
          <a:lstStyle/>
          <a:p>
            <a:r>
              <a:rPr lang="en-US" sz="4000" b="1" dirty="0">
                <a:solidFill>
                  <a:schemeClr val="tx1"/>
                </a:solidFill>
                <a:latin typeface="Seaford" panose="00000500000000000000" pitchFamily="2" charset="0"/>
              </a:rPr>
              <a:t>1 John 3:1-3</a:t>
            </a:r>
          </a:p>
        </p:txBody>
      </p:sp>
    </p:spTree>
    <p:extLst>
      <p:ext uri="{BB962C8B-B14F-4D97-AF65-F5344CB8AC3E}">
        <p14:creationId xmlns:p14="http://schemas.microsoft.com/office/powerpoint/2010/main" val="2899806116"/>
      </p:ext>
    </p:extLst>
  </p:cSld>
  <p:clrMapOvr>
    <a:masterClrMapping/>
  </p:clrMapOvr>
  <p:transition spd="slow">
    <p:wipe dir="d"/>
  </p:transition>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1823</TotalTime>
  <Words>536</Words>
  <Application>Microsoft Office PowerPoint</Application>
  <PresentationFormat>On-screen Show (4:3)</PresentationFormat>
  <Paragraphs>77</Paragraphs>
  <Slides>13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Agency FB</vt:lpstr>
      <vt:lpstr>Arial</vt:lpstr>
      <vt:lpstr>Bernard MT Condensed</vt:lpstr>
      <vt:lpstr>Calibri</vt:lpstr>
      <vt:lpstr>Georgia</vt:lpstr>
      <vt:lpstr>Impact</vt:lpstr>
      <vt:lpstr>Seaford</vt:lpstr>
      <vt:lpstr>Segoe UI</vt:lpstr>
      <vt:lpstr>Segoe UI Black</vt:lpstr>
      <vt:lpstr>Trebuchet MS</vt:lpstr>
      <vt:lpstr>Default</vt:lpstr>
      <vt:lpstr>PowerPoint Presentation</vt:lpstr>
      <vt:lpstr>PowerPoint Presentation</vt:lpstr>
      <vt:lpstr>HOPE</vt:lpstr>
      <vt:lpstr>HOPE</vt:lpstr>
      <vt:lpstr>HOPE</vt:lpstr>
      <vt:lpstr>PowerPoint Presentation</vt:lpstr>
      <vt:lpstr>PowerPoint Presentation</vt:lpstr>
      <vt:lpstr>PowerPoint Presentation</vt:lpstr>
      <vt:lpstr>HOPE</vt:lpstr>
      <vt:lpstr>PowerPoint Presentation</vt:lpstr>
      <vt:lpstr>HOPE</vt:lpstr>
      <vt:lpstr>Col. 1:21-23</vt:lpstr>
      <vt:lpstr>1 John 3:1-3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Wallace</dc:creator>
  <cp:lastModifiedBy>Steven Wallace</cp:lastModifiedBy>
  <cp:revision>3</cp:revision>
  <dcterms:created xsi:type="dcterms:W3CDTF">2021-12-01T17:59:45Z</dcterms:created>
  <dcterms:modified xsi:type="dcterms:W3CDTF">2022-01-09T13:53:01Z</dcterms:modified>
</cp:coreProperties>
</file>