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1" r:id="rId2"/>
    <p:sldId id="258" r:id="rId3"/>
    <p:sldId id="261" r:id="rId4"/>
    <p:sldId id="266" r:id="rId5"/>
    <p:sldId id="267" r:id="rId6"/>
    <p:sldId id="268" r:id="rId7"/>
    <p:sldId id="269" r:id="rId8"/>
    <p:sldId id="263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8AC815-3E8C-4E15-9A9A-6EC41AD06B94}" v="43" dt="2022-02-12T20:54:17.8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1A8AC815-3E8C-4E15-9A9A-6EC41AD06B94}"/>
    <pc:docChg chg="undo custSel modSld">
      <pc:chgData name="Steven Wallace" userId="f455ab06884d4394" providerId="LiveId" clId="{1A8AC815-3E8C-4E15-9A9A-6EC41AD06B94}" dt="2022-02-12T20:54:17.884" v="148"/>
      <pc:docMkLst>
        <pc:docMk/>
      </pc:docMkLst>
      <pc:sldChg chg="modSp mod modTransition">
        <pc:chgData name="Steven Wallace" userId="f455ab06884d4394" providerId="LiveId" clId="{1A8AC815-3E8C-4E15-9A9A-6EC41AD06B94}" dt="2022-02-12T20:48:03.828" v="42" actId="403"/>
        <pc:sldMkLst>
          <pc:docMk/>
          <pc:sldMk cId="0" sldId="258"/>
        </pc:sldMkLst>
        <pc:spChg chg="mod">
          <ac:chgData name="Steven Wallace" userId="f455ab06884d4394" providerId="LiveId" clId="{1A8AC815-3E8C-4E15-9A9A-6EC41AD06B94}" dt="2022-02-12T20:47:40.581" v="40" actId="207"/>
          <ac:spMkLst>
            <pc:docMk/>
            <pc:sldMk cId="0" sldId="258"/>
            <ac:spMk id="3" creationId="{00000000-0000-0000-0000-000000000000}"/>
          </ac:spMkLst>
        </pc:spChg>
        <pc:spChg chg="mod">
          <ac:chgData name="Steven Wallace" userId="f455ab06884d4394" providerId="LiveId" clId="{1A8AC815-3E8C-4E15-9A9A-6EC41AD06B94}" dt="2022-02-12T20:48:03.828" v="42" actId="403"/>
          <ac:spMkLst>
            <pc:docMk/>
            <pc:sldMk cId="0" sldId="258"/>
            <ac:spMk id="5" creationId="{00000000-0000-0000-0000-000000000000}"/>
          </ac:spMkLst>
        </pc:spChg>
      </pc:sldChg>
      <pc:sldChg chg="addSp delSp modSp mod">
        <pc:chgData name="Steven Wallace" userId="f455ab06884d4394" providerId="LiveId" clId="{1A8AC815-3E8C-4E15-9A9A-6EC41AD06B94}" dt="2022-02-12T20:48:15.841" v="43" actId="403"/>
        <pc:sldMkLst>
          <pc:docMk/>
          <pc:sldMk cId="0" sldId="261"/>
        </pc:sldMkLst>
        <pc:spChg chg="add del mod">
          <ac:chgData name="Steven Wallace" userId="f455ab06884d4394" providerId="LiveId" clId="{1A8AC815-3E8C-4E15-9A9A-6EC41AD06B94}" dt="2022-02-12T03:22:32.581" v="37"/>
          <ac:spMkLst>
            <pc:docMk/>
            <pc:sldMk cId="0" sldId="261"/>
            <ac:spMk id="2" creationId="{35403490-ABD7-4DB3-A62E-60C48BF61320}"/>
          </ac:spMkLst>
        </pc:spChg>
        <pc:spChg chg="mod">
          <ac:chgData name="Steven Wallace" userId="f455ab06884d4394" providerId="LiveId" clId="{1A8AC815-3E8C-4E15-9A9A-6EC41AD06B94}" dt="2022-02-12T20:48:15.841" v="43" actId="403"/>
          <ac:spMkLst>
            <pc:docMk/>
            <pc:sldMk cId="0" sldId="261"/>
            <ac:spMk id="5" creationId="{00000000-0000-0000-0000-000000000000}"/>
          </ac:spMkLst>
        </pc:spChg>
      </pc:sldChg>
      <pc:sldChg chg="addSp delSp modSp mod modTransition delAnim">
        <pc:chgData name="Steven Wallace" userId="f455ab06884d4394" providerId="LiveId" clId="{1A8AC815-3E8C-4E15-9A9A-6EC41AD06B94}" dt="2022-02-12T20:54:17.884" v="148"/>
        <pc:sldMkLst>
          <pc:docMk/>
          <pc:sldMk cId="0" sldId="266"/>
        </pc:sldMkLst>
        <pc:spChg chg="del mod">
          <ac:chgData name="Steven Wallace" userId="f455ab06884d4394" providerId="LiveId" clId="{1A8AC815-3E8C-4E15-9A9A-6EC41AD06B94}" dt="2022-02-12T20:49:43.398" v="51" actId="478"/>
          <ac:spMkLst>
            <pc:docMk/>
            <pc:sldMk cId="0" sldId="266"/>
            <ac:spMk id="2" creationId="{00000000-0000-0000-0000-000000000000}"/>
          </ac:spMkLst>
        </pc:spChg>
        <pc:spChg chg="add mod">
          <ac:chgData name="Steven Wallace" userId="f455ab06884d4394" providerId="LiveId" clId="{1A8AC815-3E8C-4E15-9A9A-6EC41AD06B94}" dt="2022-02-12T20:52:47.665" v="140" actId="1037"/>
          <ac:spMkLst>
            <pc:docMk/>
            <pc:sldMk cId="0" sldId="266"/>
            <ac:spMk id="7" creationId="{D209B09D-F30C-4E5C-9A97-6CC82DD3AF54}"/>
          </ac:spMkLst>
        </pc:spChg>
        <pc:spChg chg="add mod">
          <ac:chgData name="Steven Wallace" userId="f455ab06884d4394" providerId="LiveId" clId="{1A8AC815-3E8C-4E15-9A9A-6EC41AD06B94}" dt="2022-02-12T20:53:56.514" v="145" actId="1076"/>
          <ac:spMkLst>
            <pc:docMk/>
            <pc:sldMk cId="0" sldId="266"/>
            <ac:spMk id="9" creationId="{E54EEEC5-8F79-4938-B69D-87116A708284}"/>
          </ac:spMkLst>
        </pc:spChg>
        <pc:picChg chg="add mod">
          <ac:chgData name="Steven Wallace" userId="f455ab06884d4394" providerId="LiveId" clId="{1A8AC815-3E8C-4E15-9A9A-6EC41AD06B94}" dt="2022-02-12T20:53:20.439" v="142" actId="208"/>
          <ac:picMkLst>
            <pc:docMk/>
            <pc:sldMk cId="0" sldId="266"/>
            <ac:picMk id="5" creationId="{9D982E75-821E-4C6B-B7DA-FED8E07DA67A}"/>
          </ac:picMkLst>
        </pc:picChg>
      </pc:sldChg>
      <pc:sldChg chg="modSp">
        <pc:chgData name="Steven Wallace" userId="f455ab06884d4394" providerId="LiveId" clId="{1A8AC815-3E8C-4E15-9A9A-6EC41AD06B94}" dt="2022-02-12T20:48:21.715" v="44" actId="403"/>
        <pc:sldMkLst>
          <pc:docMk/>
          <pc:sldMk cId="0" sldId="267"/>
        </pc:sldMkLst>
        <pc:spChg chg="mod">
          <ac:chgData name="Steven Wallace" userId="f455ab06884d4394" providerId="LiveId" clId="{1A8AC815-3E8C-4E15-9A9A-6EC41AD06B94}" dt="2022-02-12T20:48:21.715" v="44" actId="403"/>
          <ac:spMkLst>
            <pc:docMk/>
            <pc:sldMk cId="0" sldId="267"/>
            <ac:spMk id="5" creationId="{00000000-0000-0000-0000-000000000000}"/>
          </ac:spMkLst>
        </pc:spChg>
      </pc:sldChg>
      <pc:sldChg chg="modSp">
        <pc:chgData name="Steven Wallace" userId="f455ab06884d4394" providerId="LiveId" clId="{1A8AC815-3E8C-4E15-9A9A-6EC41AD06B94}" dt="2022-02-12T20:48:26.245" v="45" actId="403"/>
        <pc:sldMkLst>
          <pc:docMk/>
          <pc:sldMk cId="0" sldId="268"/>
        </pc:sldMkLst>
        <pc:spChg chg="mod">
          <ac:chgData name="Steven Wallace" userId="f455ab06884d4394" providerId="LiveId" clId="{1A8AC815-3E8C-4E15-9A9A-6EC41AD06B94}" dt="2022-02-12T20:48:26.245" v="45" actId="403"/>
          <ac:spMkLst>
            <pc:docMk/>
            <pc:sldMk cId="0" sldId="268"/>
            <ac:spMk id="5" creationId="{00000000-0000-0000-0000-000000000000}"/>
          </ac:spMkLst>
        </pc:spChg>
      </pc:sldChg>
      <pc:sldChg chg="setBg">
        <pc:chgData name="Steven Wallace" userId="f455ab06884d4394" providerId="LiveId" clId="{1A8AC815-3E8C-4E15-9A9A-6EC41AD06B94}" dt="2022-02-12T20:47:24.460" v="38"/>
        <pc:sldMkLst>
          <pc:docMk/>
          <pc:sldMk cId="0" sldId="271"/>
        </pc:sldMkLst>
      </pc:sldChg>
    </pc:docChg>
  </pc:docChgLst>
  <pc:docChgLst>
    <pc:chgData name="Steven Wallace" userId="f455ab06884d4394" providerId="LiveId" clId="{82D5B892-454D-4CFE-9EC0-1F92CE5B77B6}"/>
    <pc:docChg chg="modSld">
      <pc:chgData name="Steven Wallace" userId="f455ab06884d4394" providerId="LiveId" clId="{82D5B892-454D-4CFE-9EC0-1F92CE5B77B6}" dt="2022-02-13T19:56:01.473" v="0" actId="729"/>
      <pc:docMkLst>
        <pc:docMk/>
      </pc:docMkLst>
      <pc:sldChg chg="mod modShow">
        <pc:chgData name="Steven Wallace" userId="f455ab06884d4394" providerId="LiveId" clId="{82D5B892-454D-4CFE-9EC0-1F92CE5B77B6}" dt="2022-02-13T19:56:01.473" v="0" actId="729"/>
        <pc:sldMkLst>
          <pc:docMk/>
          <pc:sldMk cId="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*</a:t>
            </a:r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#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E2D1FDB-1607-4C0D-AE16-E9C97B52C2D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798A386-2BBF-4D87-A1BA-28A9377FE71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9714B85-636E-43AE-AAB1-CFEF83EC84C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82703EC-02A4-404A-8BAB-2C2D7B0A366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50D7E90-FEFA-428B-9FE4-B366097E238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7AB84CE-FECB-47DA-9818-C26C9840AB20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91EB9A4-FC35-45C2-A9F9-439F9CDE6E73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E8673E7-9978-438F-9917-4480BEF0EDC5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2"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 noEditPoints="1"/>
          </p:cNvSpPr>
          <p:nvPr>
            <p:ph type="body" sz="quarter" idx="11" hasCustomPrompt="1"/>
          </p:nvPr>
        </p:nvSpPr>
        <p:spPr>
          <a:xfrm>
            <a:off x="7094820" y="3308507"/>
            <a:ext cx="2248397" cy="367024"/>
          </a:xfrm>
        </p:spPr>
        <p:txBody>
          <a:bodyPr anchor="ctr">
            <a:noAutofit/>
          </a:bodyPr>
          <a:lstStyle>
            <a:lvl1pPr>
              <a:defRPr sz="1867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3"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 noEditPoints="1"/>
          </p:cNvSpPr>
          <p:nvPr>
            <p:ph type="body" sz="quarter" idx="11" hasCustomPrompt="1"/>
          </p:nvPr>
        </p:nvSpPr>
        <p:spPr>
          <a:xfrm>
            <a:off x="7094820" y="3308507"/>
            <a:ext cx="2248397" cy="367024"/>
          </a:xfrm>
        </p:spPr>
        <p:txBody>
          <a:bodyPr anchor="ctr">
            <a:noAutofit/>
          </a:bodyPr>
          <a:lstStyle>
            <a:lvl1pPr>
              <a:defRPr sz="2800">
                <a:latin typeface="Gloucester MT Extra Condensed" panose="02030808020601010101" pitchFamily="18" charset="0"/>
              </a:defRPr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 noEditPoints="1"/>
          </p:cNvSpPr>
          <p:nvPr>
            <p:ph type="title" hasCustomPrompt="1"/>
          </p:nvPr>
        </p:nvSpPr>
        <p:spPr>
          <a:xfrm>
            <a:off x="2241177" y="836707"/>
            <a:ext cx="8058273" cy="2390589"/>
          </a:xfrm>
        </p:spPr>
        <p:txBody>
          <a:bodyPr>
            <a:normAutofit/>
          </a:bodyPr>
          <a:lstStyle>
            <a:lvl1pPr>
              <a:defRPr sz="9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defRPr>
            </a:lvl1pPr>
          </a:lstStyle>
          <a:p>
            <a:r>
              <a:rPr lang="en-US" dirty="0"/>
              <a:t>Add Your 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388470" y="283171"/>
            <a:ext cx="11335372" cy="4697221"/>
          </a:xfrm>
        </p:spPr>
        <p:txBody>
          <a:bodyPr anchor="ctr"/>
          <a:lstStyle>
            <a:lvl1pPr algn="ctr">
              <a:defRPr baseline="0">
                <a:solidFill>
                  <a:schemeClr val="tx1"/>
                </a:solidFill>
              </a:defRPr>
            </a:lvl1pPr>
            <a:lvl2pPr algn="l"/>
            <a:lvl3pPr algn="l"/>
            <a:lvl4pPr algn="l"/>
            <a:lvl5pPr algn="l"/>
          </a:lstStyle>
          <a:p>
            <a:pPr lvl="0"/>
            <a:r>
              <a:rPr lang="en-US" dirty="0"/>
              <a:t>Add Your Text Here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388470" y="283171"/>
            <a:ext cx="11335372" cy="4697221"/>
          </a:xfrm>
        </p:spPr>
        <p:txBody>
          <a:bodyPr anchor="ctr"/>
          <a:lstStyle>
            <a:lvl1pPr algn="ctr">
              <a:defRPr baseline="0"/>
            </a:lvl1pPr>
            <a:lvl2pPr algn="l"/>
            <a:lvl3pPr algn="l"/>
            <a:lvl4pPr algn="l"/>
            <a:lvl5pPr algn="l"/>
          </a:lstStyle>
          <a:p>
            <a:pPr lvl="0"/>
            <a:r>
              <a:rPr lang="en-US" dirty="0"/>
              <a:t>Add Your Text Here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388469" y="283171"/>
            <a:ext cx="11405099" cy="4697221"/>
          </a:xfrm>
        </p:spPr>
        <p:txBody>
          <a:bodyPr anchor="ctr"/>
          <a:lstStyle>
            <a:lvl1pPr algn="ctr">
              <a:defRPr baseline="0"/>
            </a:lvl1pPr>
            <a:lvl2pPr algn="l"/>
            <a:lvl3pPr algn="l"/>
            <a:lvl4pPr algn="l"/>
            <a:lvl5pPr algn="l"/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6" name="Title 1"/>
          <p:cNvSpPr>
            <a:spLocks noGrp="1" noEditPoints="1"/>
          </p:cNvSpPr>
          <p:nvPr>
            <p:ph type="title" hasCustomPrompt="1"/>
          </p:nvPr>
        </p:nvSpPr>
        <p:spPr>
          <a:xfrm>
            <a:off x="7646325" y="5095659"/>
            <a:ext cx="4147244" cy="1388812"/>
          </a:xfrm>
        </p:spPr>
        <p:txBody>
          <a:bodyPr>
            <a:normAutofit/>
          </a:bodyPr>
          <a:lstStyle>
            <a:lvl1pPr>
              <a:defRPr sz="2133"/>
            </a:lvl1pPr>
          </a:lstStyle>
          <a:p>
            <a:r>
              <a:rPr lang="en-US" dirty="0"/>
              <a:t>Add Your 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702315" y="561830"/>
            <a:ext cx="10880084" cy="4486813"/>
          </a:xfrm>
        </p:spPr>
        <p:txBody>
          <a:bodyPr anchor="ctr"/>
          <a:lstStyle>
            <a:lvl1pPr marL="0" indent="0">
              <a:buFont typeface="Arial" pitchFamily="34" charset="0"/>
              <a:buNone/>
            </a:lvl1pPr>
            <a:lvl2pPr marL="609585" indent="0">
              <a:buNone/>
            </a:lvl2pPr>
            <a:lvl3pPr marL="1219170" indent="0">
              <a:buFont typeface="Arial" pitchFamily="34" charset="0"/>
              <a:buNone/>
            </a:lvl3pPr>
            <a:lvl4pPr marL="1828754" indent="0">
              <a:buFont typeface="Arial" pitchFamily="34" charset="0"/>
              <a:buNone/>
            </a:lvl4pPr>
            <a:lvl5pPr marL="2438339" indent="0">
              <a:buFont typeface="Arial" pitchFamily="34" charset="0"/>
              <a:buNone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 noEditPoints="1"/>
          </p:cNvSpPr>
          <p:nvPr>
            <p:ph type="body" sz="quarter" idx="14" hasCustomPrompt="1"/>
          </p:nvPr>
        </p:nvSpPr>
        <p:spPr>
          <a:xfrm>
            <a:off x="702733" y="5361518"/>
            <a:ext cx="10879667" cy="990253"/>
          </a:xfrm>
        </p:spPr>
        <p:txBody>
          <a:bodyPr>
            <a:normAutofit/>
          </a:bodyPr>
          <a:lstStyle>
            <a:lvl1pPr>
              <a:defRPr sz="1867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702315" y="561829"/>
            <a:ext cx="10880084" cy="5805547"/>
          </a:xfrm>
        </p:spPr>
        <p:txBody>
          <a:bodyPr anchor="ctr"/>
          <a:lstStyle>
            <a:lvl1pPr marL="0" indent="0">
              <a:buFont typeface="Arial" pitchFamily="34" charset="0"/>
              <a:buNone/>
            </a:lvl1pPr>
            <a:lvl2pPr marL="609585" indent="0">
              <a:buNone/>
            </a:lvl2pPr>
            <a:lvl3pPr marL="1219170" indent="0">
              <a:buFont typeface="Arial" pitchFamily="34" charset="0"/>
              <a:buNone/>
            </a:lvl3pPr>
            <a:lvl4pPr marL="1828754" indent="0">
              <a:buFont typeface="Arial" pitchFamily="34" charset="0"/>
              <a:buNone/>
            </a:lvl4pPr>
            <a:lvl5pPr marL="2438339" indent="0">
              <a:buFont typeface="Arial" pitchFamily="34" charset="0"/>
              <a:buNone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txStyles>
    <p:titleStyle>
      <a:lvl1pPr algn="ctr" defTabSz="1219170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loucester MT Extra Condensed" panose="02030808020601010101" pitchFamily="18" charset="0"/>
          <a:ea typeface="+mj-ea"/>
          <a:cs typeface="Gloucester MT Extra Condensed" panose="02030808020601010101" pitchFamily="18" charset="0"/>
        </a:defRPr>
      </a:lvl1pPr>
    </p:titleStyle>
    <p:bodyStyle>
      <a:lvl1pPr marL="0" indent="0" algn="ctr" defTabSz="1219170" rtl="0" eaLnBrk="1" latinLnBrk="0" hangingPunct="1">
        <a:spcBef>
          <a:spcPct val="20000"/>
        </a:spcBef>
        <a:buFont typeface="Arial" pitchFamily="34" charset="0"/>
        <a:buNone/>
        <a:defRPr sz="4000" kern="1200">
          <a:solidFill>
            <a:schemeClr val="tx1"/>
          </a:solidFill>
          <a:latin typeface="Berlin Sans FB" panose="020E0602020502020306" pitchFamily="34" charset="0"/>
          <a:ea typeface="+mn-ea"/>
          <a:cs typeface="Berlin Sans FB" panose="020E0602020502020306" pitchFamily="34" charset="0"/>
        </a:defRPr>
      </a:lvl1pPr>
      <a:lvl2pPr marL="1219170" indent="-609585" algn="ctr" defTabSz="121917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Berlin Sans FB" panose="020E0602020502020306" pitchFamily="34" charset="0"/>
          <a:ea typeface="+mn-ea"/>
          <a:cs typeface="Berlin Sans FB" panose="020E0602020502020306" pitchFamily="34" charset="0"/>
        </a:defRPr>
      </a:lvl2pPr>
      <a:lvl3pPr marL="1219170" indent="0" algn="ctr" defTabSz="1219170" rtl="0" eaLnBrk="1" latinLnBrk="0" hangingPunct="1">
        <a:spcBef>
          <a:spcPct val="20000"/>
        </a:spcBef>
        <a:buFont typeface="Arial" pitchFamily="34" charset="0"/>
        <a:buNone/>
        <a:defRPr sz="4000" kern="1200">
          <a:solidFill>
            <a:schemeClr val="tx1"/>
          </a:solidFill>
          <a:latin typeface="Berlin Sans FB" panose="020E0602020502020306" pitchFamily="34" charset="0"/>
          <a:ea typeface="+mn-ea"/>
          <a:cs typeface="Berlin Sans FB" panose="020E0602020502020306" pitchFamily="34" charset="0"/>
        </a:defRPr>
      </a:lvl3pPr>
      <a:lvl4pPr marL="1828754" indent="0" algn="ctr" defTabSz="1219170" rtl="0" eaLnBrk="1" latinLnBrk="0" hangingPunct="1">
        <a:spcBef>
          <a:spcPct val="20000"/>
        </a:spcBef>
        <a:buFont typeface="Arial" pitchFamily="34" charset="0"/>
        <a:buNone/>
        <a:defRPr sz="4000" kern="1200">
          <a:solidFill>
            <a:schemeClr val="tx1"/>
          </a:solidFill>
          <a:latin typeface="Berlin Sans FB" panose="020E0602020502020306" pitchFamily="34" charset="0"/>
          <a:ea typeface="+mn-ea"/>
          <a:cs typeface="Berlin Sans FB" panose="020E0602020502020306" pitchFamily="34" charset="0"/>
        </a:defRPr>
      </a:lvl4pPr>
      <a:lvl5pPr marL="2438339" indent="0" algn="ctr" defTabSz="1219170" rtl="0" eaLnBrk="1" latinLnBrk="0" hangingPunct="1">
        <a:spcBef>
          <a:spcPct val="20000"/>
        </a:spcBef>
        <a:buFont typeface="Arial" pitchFamily="34" charset="0"/>
        <a:buNone/>
        <a:defRPr sz="4000" kern="1200">
          <a:solidFill>
            <a:schemeClr val="tx1"/>
          </a:solidFill>
          <a:latin typeface="Berlin Sans FB" panose="020E0602020502020306" pitchFamily="34" charset="0"/>
          <a:ea typeface="+mn-ea"/>
          <a:cs typeface="Berlin Sans FB" panose="020E0602020502020306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 noEditPoints="1"/>
          </p:cNvSpPr>
          <p:nvPr>
            <p:ph type="body" sz="quarter" idx="11"/>
          </p:nvPr>
        </p:nvSpPr>
        <p:spPr>
          <a:xfrm>
            <a:off x="3797619" y="5709313"/>
            <a:ext cx="4596762" cy="959893"/>
          </a:xfrm>
        </p:spPr>
        <p:txBody>
          <a:bodyPr/>
          <a:lstStyle/>
          <a:p>
            <a:r>
              <a:rPr lang="en-US" sz="7200" spc="6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Gloucester MT Extra Condensed" panose="02030808020601010101" pitchFamily="18" charset="0"/>
              </a:rPr>
              <a:t>Genesis 8:22</a:t>
            </a:r>
          </a:p>
        </p:txBody>
      </p:sp>
      <p:sp>
        <p:nvSpPr>
          <p:cNvPr id="3" name="Title 2"/>
          <p:cNvSpPr>
            <a:spLocks noGrp="1" noEditPoints="1"/>
          </p:cNvSpPr>
          <p:nvPr>
            <p:ph type="title"/>
          </p:nvPr>
        </p:nvSpPr>
        <p:spPr>
          <a:xfrm>
            <a:off x="1057984" y="1059543"/>
            <a:ext cx="10076033" cy="3511661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en-US" sz="11500" spc="600" dirty="0">
                <a:ln w="38100">
                  <a:solidFill>
                    <a:srgbClr val="0070C0"/>
                  </a:solidFill>
                </a:ln>
                <a:gradFill>
                  <a:gsLst>
                    <a:gs pos="30000">
                      <a:schemeClr val="accent1">
                        <a:lumMod val="0"/>
                        <a:lumOff val="100000"/>
                      </a:schemeClr>
                    </a:gs>
                    <a:gs pos="8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“</a:t>
            </a:r>
            <a:r>
              <a:rPr lang="en-US" sz="11500" spc="600" dirty="0">
                <a:ln w="38100"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C</a:t>
            </a:r>
            <a:r>
              <a:rPr lang="en-US" sz="11500" spc="600" dirty="0">
                <a:ln w="38100">
                  <a:solidFill>
                    <a:srgbClr val="0070C0"/>
                  </a:solidFill>
                </a:ln>
                <a:gradFill>
                  <a:gsLst>
                    <a:gs pos="11000">
                      <a:schemeClr val="accent1">
                        <a:lumMod val="0"/>
                        <a:lumOff val="100000"/>
                      </a:schemeClr>
                    </a:gs>
                    <a:gs pos="55000">
                      <a:schemeClr val="accent1">
                        <a:lumMod val="45000"/>
                        <a:lumOff val="55000"/>
                        <a:alpha val="0"/>
                      </a:schemeClr>
                    </a:gs>
                    <a:gs pos="96000">
                      <a:schemeClr val="accent1">
                        <a:lumMod val="30000"/>
                        <a:lumOff val="70000"/>
                        <a:alpha val="26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O</a:t>
            </a:r>
            <a:r>
              <a:rPr lang="en-US" sz="11500" spc="600" dirty="0">
                <a:ln w="38100"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LD</a:t>
            </a:r>
            <a:r>
              <a:rPr lang="en-US" sz="11500" spc="600" dirty="0">
                <a:ln w="38100">
                  <a:solidFill>
                    <a:srgbClr val="0070C0"/>
                  </a:solidFill>
                </a:ln>
                <a:gradFill>
                  <a:gsLst>
                    <a:gs pos="30000">
                      <a:schemeClr val="accent1">
                        <a:lumMod val="0"/>
                        <a:lumOff val="100000"/>
                      </a:schemeClr>
                    </a:gs>
                    <a:gs pos="58000">
                      <a:schemeClr val="accent1">
                        <a:lumMod val="45000"/>
                        <a:lumOff val="55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 invX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 noEditPoints="1"/>
          </p:cNvSpPr>
          <p:nvPr>
            <p:ph type="body" sz="quarter" idx="10"/>
          </p:nvPr>
        </p:nvSpPr>
        <p:spPr>
          <a:xfrm>
            <a:off x="388469" y="283171"/>
            <a:ext cx="7187987" cy="6305408"/>
          </a:xfrm>
        </p:spPr>
        <p:txBody>
          <a:bodyPr>
            <a:norm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WEATHER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8:22; 2 Cor. 11:27; Acts 28:1, 2</a:t>
            </a:r>
          </a:p>
        </p:txBody>
      </p:sp>
      <p:sp>
        <p:nvSpPr>
          <p:cNvPr id="6" name="Title 2"/>
          <p:cNvSpPr>
            <a:spLocks noGrp="1" noEditPoints="1"/>
          </p:cNvSpPr>
          <p:nvPr>
            <p:ph type="title"/>
          </p:nvPr>
        </p:nvSpPr>
        <p:spPr>
          <a:xfrm>
            <a:off x="7646988" y="5095875"/>
            <a:ext cx="4146550" cy="1389063"/>
          </a:xfrm>
        </p:spPr>
        <p:txBody>
          <a:bodyPr>
            <a:no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“COLD”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/>
          <p:nvPr/>
        </p:nvSpPr>
        <p:spPr>
          <a:xfrm>
            <a:off x="7646988" y="5095875"/>
            <a:ext cx="4146550" cy="1389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2133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  <a:ea typeface="+mj-ea"/>
                <a:cs typeface="Gloucester MT Extra Condensed" panose="02030808020601010101" pitchFamily="18" charset="0"/>
              </a:defRPr>
            </a:lvl1pPr>
          </a:lstStyle>
          <a:p>
            <a:r>
              <a:rPr lang="en-US" sz="8000" dirty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“COLD”</a:t>
            </a:r>
          </a:p>
        </p:txBody>
      </p:sp>
      <p:pic>
        <p:nvPicPr>
          <p:cNvPr id="5" name="Graphic 4" descr="Snow with solid fill">
            <a:extLst>
              <a:ext uri="{FF2B5EF4-FFF2-40B4-BE49-F238E27FC236}">
                <a16:creationId xmlns:a16="http://schemas.microsoft.com/office/drawing/2014/main" id="{9D982E75-821E-4C6B-B7DA-FED8E07DA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953" y="299962"/>
            <a:ext cx="8708571" cy="64782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09B09D-F30C-4E5C-9A97-6CC82DD3AF54}"/>
              </a:ext>
            </a:extLst>
          </p:cNvPr>
          <p:cNvSpPr txBox="1"/>
          <p:nvPr/>
        </p:nvSpPr>
        <p:spPr>
          <a:xfrm>
            <a:off x="1723100" y="1837046"/>
            <a:ext cx="514867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Cooper Black" panose="0208090404030B020404" pitchFamily="18" charset="0"/>
              </a:rPr>
              <a:t>Tune our</a:t>
            </a:r>
            <a:b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Cooper Black" panose="0208090404030B020404" pitchFamily="18" charset="0"/>
              </a:rPr>
            </a:b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Cooper Black" panose="0208090404030B020404" pitchFamily="18" charset="0"/>
              </a:rPr>
              <a:t>hearts and ears to 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Cooper Black" panose="0208090404030B020404" pitchFamily="18" charset="0"/>
              </a:rPr>
              <a:t>God’s voice!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4EEEC5-8F79-4938-B69D-87116A708284}"/>
              </a:ext>
            </a:extLst>
          </p:cNvPr>
          <p:cNvSpPr txBox="1"/>
          <p:nvPr/>
        </p:nvSpPr>
        <p:spPr>
          <a:xfrm>
            <a:off x="4907036" y="3974142"/>
            <a:ext cx="67963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Job 37:1-13</a:t>
            </a:r>
          </a:p>
        </p:txBody>
      </p:sp>
    </p:spTree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 noEditPoints="1"/>
          </p:cNvSpPr>
          <p:nvPr>
            <p:ph type="body" sz="quarter" idx="10"/>
          </p:nvPr>
        </p:nvSpPr>
        <p:spPr>
          <a:xfrm>
            <a:off x="388469" y="283171"/>
            <a:ext cx="7187987" cy="6305408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WEATHER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8:22; 2 Cor. 11:27; Acts 28:1, 2</a:t>
            </a:r>
          </a:p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WATER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10:40-42</a:t>
            </a:r>
          </a:p>
        </p:txBody>
      </p:sp>
      <p:sp>
        <p:nvSpPr>
          <p:cNvPr id="6" name="Title 2"/>
          <p:cNvSpPr>
            <a:spLocks noGrp="1" noEditPoints="1"/>
          </p:cNvSpPr>
          <p:nvPr>
            <p:ph type="title"/>
          </p:nvPr>
        </p:nvSpPr>
        <p:spPr>
          <a:xfrm>
            <a:off x="7646988" y="5095875"/>
            <a:ext cx="4146550" cy="1389063"/>
          </a:xfrm>
        </p:spPr>
        <p:txBody>
          <a:bodyPr>
            <a:no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“COLD”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 noEditPoints="1"/>
          </p:cNvSpPr>
          <p:nvPr>
            <p:ph type="body" sz="quarter" idx="10"/>
          </p:nvPr>
        </p:nvSpPr>
        <p:spPr>
          <a:xfrm>
            <a:off x="388469" y="283171"/>
            <a:ext cx="7187987" cy="6305408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WEATHER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8:22; 2 Cor. 11:27; Acts 28:1, 2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WATER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10:40-42</a:t>
            </a:r>
          </a:p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LOVE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24:12</a:t>
            </a:r>
          </a:p>
        </p:txBody>
      </p:sp>
      <p:sp>
        <p:nvSpPr>
          <p:cNvPr id="6" name="Title 2"/>
          <p:cNvSpPr>
            <a:spLocks noGrp="1" noEditPoints="1"/>
          </p:cNvSpPr>
          <p:nvPr>
            <p:ph type="title"/>
          </p:nvPr>
        </p:nvSpPr>
        <p:spPr>
          <a:xfrm>
            <a:off x="7646988" y="5095875"/>
            <a:ext cx="4146550" cy="1389063"/>
          </a:xfrm>
        </p:spPr>
        <p:txBody>
          <a:bodyPr>
            <a:no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“COLD”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 noEditPoints="1"/>
          </p:cNvSpPr>
          <p:nvPr>
            <p:ph type="body" sz="quarter" idx="10"/>
          </p:nvPr>
        </p:nvSpPr>
        <p:spPr>
          <a:xfrm>
            <a:off x="29069" y="283171"/>
            <a:ext cx="7906786" cy="6305408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WEATHER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8:22; 2 Cor. 11:27; Acts 28:1, 2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WATER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10:40-42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COLD LOVE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24:12</a:t>
            </a:r>
          </a:p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NEITHER COLD NOR HOT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Rev. 3:14-16</a:t>
            </a:r>
          </a:p>
        </p:txBody>
      </p:sp>
      <p:sp>
        <p:nvSpPr>
          <p:cNvPr id="6" name="Title 2"/>
          <p:cNvSpPr>
            <a:spLocks noGrp="1" noEditPoints="1"/>
          </p:cNvSpPr>
          <p:nvPr>
            <p:ph type="title"/>
          </p:nvPr>
        </p:nvSpPr>
        <p:spPr>
          <a:xfrm>
            <a:off x="7646988" y="5095875"/>
            <a:ext cx="4146550" cy="1389063"/>
          </a:xfrm>
        </p:spPr>
        <p:txBody>
          <a:bodyPr>
            <a:no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“COLD”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 noEditPoints="1"/>
          </p:cNvSpPr>
          <p:nvPr>
            <p:ph type="body" sz="quarter" idx="13"/>
          </p:nvPr>
        </p:nvSpPr>
        <p:spPr>
          <a:xfrm>
            <a:off x="702315" y="914400"/>
            <a:ext cx="10880084" cy="5452976"/>
          </a:xfrm>
        </p:spPr>
        <p:txBody>
          <a:bodyPr>
            <a:normAutofit lnSpcReduction="1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What is the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CURE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 in Colossians?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/>
              <a:t>Others hear of your faith – 1:3, 4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/>
              <a:t>Keep Christ preeminent – 1:18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/>
              <a:t>Refuse being regulated by man – 2:20-23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/>
              <a:t>Set the mind on things above – 3:1-3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/>
              <a:t>Put sin to death – 3:5-9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/>
              <a:t>Do things heartily – 3:23, 24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dirty="0"/>
              <a:t>Be earnest in prayer – 4:2, 3, 12,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7714" y="192497"/>
            <a:ext cx="421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spc="600" dirty="0"/>
              <a:t>“Neither cold nor hot”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E78F939E-1CEB-4764-A016-C32E82A87A80}"/>
              </a:ext>
            </a:extLst>
          </p:cNvPr>
          <p:cNvSpPr txBox="1">
            <a:spLocks noEditPoints="1"/>
          </p:cNvSpPr>
          <p:nvPr/>
        </p:nvSpPr>
        <p:spPr>
          <a:xfrm>
            <a:off x="1057984" y="1059543"/>
            <a:ext cx="10076033" cy="3511661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Plain">
              <a:avLst/>
            </a:prstTxWarp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9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  <a:ea typeface="+mj-ea"/>
                <a:cs typeface="Gloucester MT Extra Condensed" panose="02030808020601010101" pitchFamily="18" charset="0"/>
              </a:defRPr>
            </a:lvl1pPr>
          </a:lstStyle>
          <a:p>
            <a:r>
              <a:rPr lang="en-US" sz="11500" spc="600">
                <a:ln w="38100">
                  <a:solidFill>
                    <a:srgbClr val="0070C0"/>
                  </a:solidFill>
                </a:ln>
                <a:gradFill>
                  <a:gsLst>
                    <a:gs pos="30000">
                      <a:schemeClr val="accent1">
                        <a:lumMod val="0"/>
                        <a:lumOff val="100000"/>
                      </a:schemeClr>
                    </a:gs>
                    <a:gs pos="8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“</a:t>
            </a:r>
            <a:r>
              <a:rPr lang="en-US" sz="11500" spc="600">
                <a:ln w="38100">
                  <a:solidFill>
                    <a:srgbClr val="0070C0"/>
                  </a:solidFill>
                </a:ln>
                <a:gradFill>
                  <a:gsLst>
                    <a:gs pos="30000">
                      <a:schemeClr val="accent1">
                        <a:lumMod val="0"/>
                        <a:lumOff val="100000"/>
                      </a:schemeClr>
                    </a:gs>
                    <a:gs pos="55000">
                      <a:schemeClr val="accent1">
                        <a:lumMod val="45000"/>
                        <a:lumOff val="55000"/>
                        <a:alpha val="0"/>
                      </a:schemeClr>
                    </a:gs>
                    <a:gs pos="8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C</a:t>
            </a:r>
            <a:r>
              <a:rPr lang="en-US" sz="11500" spc="600">
                <a:ln w="38100">
                  <a:solidFill>
                    <a:srgbClr val="0070C0"/>
                  </a:solidFill>
                </a:ln>
                <a:gradFill>
                  <a:gsLst>
                    <a:gs pos="11000">
                      <a:schemeClr val="accent1">
                        <a:lumMod val="0"/>
                        <a:lumOff val="100000"/>
                      </a:schemeClr>
                    </a:gs>
                    <a:gs pos="55000">
                      <a:schemeClr val="accent1">
                        <a:lumMod val="45000"/>
                        <a:lumOff val="55000"/>
                        <a:alpha val="0"/>
                      </a:schemeClr>
                    </a:gs>
                    <a:gs pos="96000">
                      <a:schemeClr val="accent1">
                        <a:lumMod val="30000"/>
                        <a:lumOff val="70000"/>
                        <a:alpha val="26000"/>
                      </a:schemeClr>
                    </a:gs>
                  </a:gsLst>
                  <a:lin ang="5400000" scaled="1"/>
                </a:gradFill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O</a:t>
            </a:r>
            <a:r>
              <a:rPr lang="en-US" sz="11500" spc="600">
                <a:ln w="38100">
                  <a:solidFill>
                    <a:srgbClr val="0070C0"/>
                  </a:solidFill>
                </a:ln>
                <a:gradFill>
                  <a:gsLst>
                    <a:gs pos="69000">
                      <a:srgbClr val="F4F4F4">
                        <a:alpha val="26000"/>
                      </a:srgbClr>
                    </a:gs>
                    <a:gs pos="30000">
                      <a:srgbClr val="F3F3F3">
                        <a:alpha val="0"/>
                      </a:srgbClr>
                    </a:gs>
                    <a:gs pos="0">
                      <a:schemeClr val="accent1">
                        <a:lumMod val="45000"/>
                        <a:lumOff val="55000"/>
                      </a:schemeClr>
                    </a:gs>
                    <a:gs pos="82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L</a:t>
            </a:r>
            <a:r>
              <a:rPr lang="en-US" sz="11500" spc="600">
                <a:ln w="38100">
                  <a:solidFill>
                    <a:srgbClr val="0070C0"/>
                  </a:solidFill>
                </a:ln>
                <a:gradFill>
                  <a:gsLst>
                    <a:gs pos="30000">
                      <a:schemeClr val="accent1">
                        <a:lumMod val="0"/>
                        <a:lumOff val="100000"/>
                      </a:schemeClr>
                    </a:gs>
                    <a:gs pos="55000">
                      <a:schemeClr val="accent1">
                        <a:lumMod val="45000"/>
                        <a:lumOff val="55000"/>
                        <a:alpha val="0"/>
                      </a:schemeClr>
                    </a:gs>
                    <a:gs pos="86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D</a:t>
            </a:r>
            <a:r>
              <a:rPr lang="en-US" sz="11500" spc="600">
                <a:ln w="38100">
                  <a:solidFill>
                    <a:srgbClr val="0070C0"/>
                  </a:solidFill>
                </a:ln>
                <a:gradFill>
                  <a:gsLst>
                    <a:gs pos="30000">
                      <a:schemeClr val="accent1">
                        <a:lumMod val="0"/>
                        <a:lumOff val="100000"/>
                      </a:schemeClr>
                    </a:gs>
                    <a:gs pos="58000">
                      <a:schemeClr val="accent1">
                        <a:lumMod val="45000"/>
                        <a:lumOff val="55000"/>
                      </a:schemeClr>
                    </a:gs>
                  </a:gsLst>
                  <a:lin ang="5400000" scaled="1"/>
                </a:gradFill>
                <a:latin typeface="Franklin Gothic Heavy" panose="020B0903020102020204" pitchFamily="34" charset="0"/>
                <a:ea typeface="Segoe UI Black" panose="020B0A02040204020203" pitchFamily="34" charset="0"/>
                <a:cs typeface="Arial Black" pitchFamily="34" charset="0"/>
              </a:rPr>
              <a:t>”</a:t>
            </a:r>
            <a:endParaRPr lang="en-US" sz="11500" spc="600" dirty="0">
              <a:ln w="38100">
                <a:solidFill>
                  <a:srgbClr val="0070C0"/>
                </a:solidFill>
              </a:ln>
              <a:gradFill>
                <a:gsLst>
                  <a:gs pos="30000">
                    <a:schemeClr val="accent1">
                      <a:lumMod val="0"/>
                      <a:lumOff val="100000"/>
                    </a:schemeClr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</a:gsLst>
                <a:lin ang="5400000" scaled="1"/>
              </a:gradFill>
              <a:latin typeface="Franklin Gothic Heavy" panose="020B0903020102020204" pitchFamily="34" charset="0"/>
              <a:ea typeface="Segoe UI Black" panose="020B0A02040204020203" pitchFamily="34" charset="0"/>
              <a:cs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212</Words>
  <Application>Microsoft Office PowerPoint</Application>
  <PresentationFormat>Widescreen</PresentationFormat>
  <Paragraphs>37</Paragraphs>
  <Slides>9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Berlin Sans FB</vt:lpstr>
      <vt:lpstr>Berlin Sans FB Demi</vt:lpstr>
      <vt:lpstr>Calibri</vt:lpstr>
      <vt:lpstr>Cooper Black</vt:lpstr>
      <vt:lpstr>Franklin Gothic Heavy</vt:lpstr>
      <vt:lpstr>Gloucester MT Extra Condensed</vt:lpstr>
      <vt:lpstr>Segoe UI Black</vt:lpstr>
      <vt:lpstr>Trebuchet MS</vt:lpstr>
      <vt:lpstr>Default</vt:lpstr>
      <vt:lpstr>PowerPoint Presentation</vt:lpstr>
      <vt:lpstr>“COLD”</vt:lpstr>
      <vt:lpstr>“COLD”</vt:lpstr>
      <vt:lpstr>PowerPoint Presentation</vt:lpstr>
      <vt:lpstr>“COLD”</vt:lpstr>
      <vt:lpstr>“COLD”</vt:lpstr>
      <vt:lpstr>“COLD”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“Cold”</dc:title>
  <dc:creator>Steven Wallace</dc:creator>
  <cp:lastModifiedBy>Steven Wallace</cp:lastModifiedBy>
  <cp:revision>6</cp:revision>
  <dcterms:created xsi:type="dcterms:W3CDTF">2021-02-14T15:55:29Z</dcterms:created>
  <dcterms:modified xsi:type="dcterms:W3CDTF">2022-02-13T19:56:05Z</dcterms:modified>
</cp:coreProperties>
</file>